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3"/>
  </p:notesMasterIdLst>
  <p:handoutMasterIdLst>
    <p:handoutMasterId r:id="rId54"/>
  </p:handoutMasterIdLst>
  <p:sldIdLst>
    <p:sldId id="327" r:id="rId2"/>
    <p:sldId id="330" r:id="rId3"/>
    <p:sldId id="331" r:id="rId4"/>
    <p:sldId id="332" r:id="rId5"/>
    <p:sldId id="298" r:id="rId6"/>
    <p:sldId id="262" r:id="rId7"/>
    <p:sldId id="263" r:id="rId8"/>
    <p:sldId id="299" r:id="rId9"/>
    <p:sldId id="302" r:id="rId10"/>
    <p:sldId id="264" r:id="rId11"/>
    <p:sldId id="266" r:id="rId12"/>
    <p:sldId id="265" r:id="rId13"/>
    <p:sldId id="335" r:id="rId14"/>
    <p:sldId id="333" r:id="rId15"/>
    <p:sldId id="336" r:id="rId16"/>
    <p:sldId id="334"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28"/>
    <p:restoredTop sz="85169"/>
  </p:normalViewPr>
  <p:slideViewPr>
    <p:cSldViewPr snapToGrid="0" snapToObjects="1">
      <p:cViewPr varScale="1">
        <p:scale>
          <a:sx n="70" d="100"/>
          <a:sy n="70" d="100"/>
        </p:scale>
        <p:origin x="1368"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6CCE6E-DC30-4CC6-BF10-4F613F92425D}"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5D89AF9A-72CE-4D68-A943-B2150481E4F7}">
      <dgm:prSet/>
      <dgm:spPr/>
      <dgm:t>
        <a:bodyPr/>
        <a:lstStyle/>
        <a:p>
          <a:r>
            <a:rPr lang="en-US"/>
            <a:t>Data Collection - SpaceX API</a:t>
          </a:r>
        </a:p>
      </dgm:t>
    </dgm:pt>
    <dgm:pt modelId="{8D17B9BE-8385-4AD7-96F3-FC7468D07541}" type="parTrans" cxnId="{73688FC5-7893-44E9-B3E9-6F02101B03E3}">
      <dgm:prSet/>
      <dgm:spPr/>
      <dgm:t>
        <a:bodyPr/>
        <a:lstStyle/>
        <a:p>
          <a:endParaRPr lang="en-US"/>
        </a:p>
      </dgm:t>
    </dgm:pt>
    <dgm:pt modelId="{6D76F6B9-C089-4EC0-97E9-E8B216C02206}" type="sibTrans" cxnId="{73688FC5-7893-44E9-B3E9-6F02101B03E3}">
      <dgm:prSet/>
      <dgm:spPr/>
      <dgm:t>
        <a:bodyPr/>
        <a:lstStyle/>
        <a:p>
          <a:endParaRPr lang="en-US"/>
        </a:p>
      </dgm:t>
    </dgm:pt>
    <dgm:pt modelId="{2063803A-4C6B-4D98-B0F1-A61744E06A90}">
      <dgm:prSet/>
      <dgm:spPr/>
      <dgm:t>
        <a:bodyPr/>
        <a:lstStyle/>
        <a:p>
          <a:r>
            <a:rPr lang="en-US"/>
            <a:t>1. SpaceX REST API endpoint</a:t>
          </a:r>
        </a:p>
      </dgm:t>
    </dgm:pt>
    <dgm:pt modelId="{757A3B37-FFBD-4D83-9AAB-02F46AFF9DEF}" type="parTrans" cxnId="{A9DA474A-6A67-44E0-AE00-169A61D1205C}">
      <dgm:prSet/>
      <dgm:spPr/>
      <dgm:t>
        <a:bodyPr/>
        <a:lstStyle/>
        <a:p>
          <a:endParaRPr lang="en-US"/>
        </a:p>
      </dgm:t>
    </dgm:pt>
    <dgm:pt modelId="{F997FCA7-4B67-43A9-AA2C-1B1017934D25}" type="sibTrans" cxnId="{A9DA474A-6A67-44E0-AE00-169A61D1205C}">
      <dgm:prSet/>
      <dgm:spPr/>
      <dgm:t>
        <a:bodyPr/>
        <a:lstStyle/>
        <a:p>
          <a:endParaRPr lang="en-US"/>
        </a:p>
      </dgm:t>
    </dgm:pt>
    <dgm:pt modelId="{4CBCE7E1-E2B5-4BFF-948E-38E73D3E7DE9}">
      <dgm:prSet/>
      <dgm:spPr/>
      <dgm:t>
        <a:bodyPr/>
        <a:lstStyle/>
        <a:p>
          <a:r>
            <a:rPr lang="en-US" dirty="0"/>
            <a:t>2. Get request using the requests library</a:t>
          </a:r>
        </a:p>
      </dgm:t>
    </dgm:pt>
    <dgm:pt modelId="{E430B62E-A6C6-4A0B-847E-FA697E39EDE9}" type="parTrans" cxnId="{5B5725CD-0FC4-4D75-AC05-05F6C7360C6A}">
      <dgm:prSet/>
      <dgm:spPr/>
      <dgm:t>
        <a:bodyPr/>
        <a:lstStyle/>
        <a:p>
          <a:endParaRPr lang="en-US"/>
        </a:p>
      </dgm:t>
    </dgm:pt>
    <dgm:pt modelId="{055B2E1D-363E-44E9-87C5-F17E7CE247B7}" type="sibTrans" cxnId="{5B5725CD-0FC4-4D75-AC05-05F6C7360C6A}">
      <dgm:prSet/>
      <dgm:spPr/>
      <dgm:t>
        <a:bodyPr/>
        <a:lstStyle/>
        <a:p>
          <a:endParaRPr lang="en-US"/>
        </a:p>
      </dgm:t>
    </dgm:pt>
    <dgm:pt modelId="{3E259BC9-6C62-4776-9AC2-6F1F2EC087AB}">
      <dgm:prSet/>
      <dgm:spPr/>
      <dgm:t>
        <a:bodyPr/>
        <a:lstStyle/>
        <a:p>
          <a:r>
            <a:rPr lang="en-US"/>
            <a:t>3. Extract information about booster name, launch site, payload mass and landing site</a:t>
          </a:r>
        </a:p>
      </dgm:t>
    </dgm:pt>
    <dgm:pt modelId="{2DAB3F2A-EB11-4EF3-B209-A615BFF79E56}" type="parTrans" cxnId="{56A0CA66-EC8E-4965-B59D-572448A30A88}">
      <dgm:prSet/>
      <dgm:spPr/>
      <dgm:t>
        <a:bodyPr/>
        <a:lstStyle/>
        <a:p>
          <a:endParaRPr lang="en-US"/>
        </a:p>
      </dgm:t>
    </dgm:pt>
    <dgm:pt modelId="{704A2776-7009-44D9-8686-EFDC53D357D2}" type="sibTrans" cxnId="{56A0CA66-EC8E-4965-B59D-572448A30A88}">
      <dgm:prSet/>
      <dgm:spPr/>
      <dgm:t>
        <a:bodyPr/>
        <a:lstStyle/>
        <a:p>
          <a:endParaRPr lang="en-US"/>
        </a:p>
      </dgm:t>
    </dgm:pt>
    <dgm:pt modelId="{E4EFD01C-C594-431A-8059-00476B4B34A4}">
      <dgm:prSet/>
      <dgm:spPr/>
      <dgm:t>
        <a:bodyPr/>
        <a:lstStyle/>
        <a:p>
          <a:r>
            <a:rPr lang="en-US"/>
            <a:t>4. Get the past launch data as a JSON object</a:t>
          </a:r>
        </a:p>
      </dgm:t>
    </dgm:pt>
    <dgm:pt modelId="{6E9ABC3A-3B2B-49DA-95F6-970B79723AFF}" type="parTrans" cxnId="{1B8432B7-826E-4BC3-A006-93D4FB937135}">
      <dgm:prSet/>
      <dgm:spPr/>
      <dgm:t>
        <a:bodyPr/>
        <a:lstStyle/>
        <a:p>
          <a:endParaRPr lang="en-US"/>
        </a:p>
      </dgm:t>
    </dgm:pt>
    <dgm:pt modelId="{E3CC7BFE-B867-4A6F-BE3F-DB9D7987B666}" type="sibTrans" cxnId="{1B8432B7-826E-4BC3-A006-93D4FB937135}">
      <dgm:prSet/>
      <dgm:spPr/>
      <dgm:t>
        <a:bodyPr/>
        <a:lstStyle/>
        <a:p>
          <a:endParaRPr lang="en-US"/>
        </a:p>
      </dgm:t>
    </dgm:pt>
    <dgm:pt modelId="{60FC4852-CAA0-4B16-A902-A79FD347FD93}">
      <dgm:prSet/>
      <dgm:spPr/>
      <dgm:t>
        <a:bodyPr/>
        <a:lstStyle/>
        <a:p>
          <a:r>
            <a:rPr lang="en-US"/>
            <a:t>5. Convert the JSON to a dataframe</a:t>
          </a:r>
        </a:p>
      </dgm:t>
    </dgm:pt>
    <dgm:pt modelId="{A2084AEB-A705-447F-83C3-344F4B4BA748}" type="parTrans" cxnId="{867B333E-4368-4A10-BEB8-F68E2100B923}">
      <dgm:prSet/>
      <dgm:spPr/>
      <dgm:t>
        <a:bodyPr/>
        <a:lstStyle/>
        <a:p>
          <a:endParaRPr lang="en-US"/>
        </a:p>
      </dgm:t>
    </dgm:pt>
    <dgm:pt modelId="{E83631CF-035B-4807-8583-FAD73EEA624B}" type="sibTrans" cxnId="{867B333E-4368-4A10-BEB8-F68E2100B923}">
      <dgm:prSet/>
      <dgm:spPr/>
      <dgm:t>
        <a:bodyPr/>
        <a:lstStyle/>
        <a:p>
          <a:endParaRPr lang="en-US"/>
        </a:p>
      </dgm:t>
    </dgm:pt>
    <dgm:pt modelId="{C40EEDDA-FF96-43F6-878E-41858BFC190A}">
      <dgm:prSet/>
      <dgm:spPr/>
      <dgm:t>
        <a:bodyPr/>
        <a:lstStyle/>
        <a:p>
          <a:r>
            <a:rPr lang="en-US"/>
            <a:t>6. Filter the dataframe to only include Falcon 9 launches</a:t>
          </a:r>
        </a:p>
      </dgm:t>
    </dgm:pt>
    <dgm:pt modelId="{256D9BEE-BCE4-4BDB-ABBF-82F81631D58D}" type="parTrans" cxnId="{E776E4C2-D8A9-44ED-AAE2-E9955A1D0240}">
      <dgm:prSet/>
      <dgm:spPr/>
      <dgm:t>
        <a:bodyPr/>
        <a:lstStyle/>
        <a:p>
          <a:endParaRPr lang="en-US"/>
        </a:p>
      </dgm:t>
    </dgm:pt>
    <dgm:pt modelId="{88FCBC79-4AA1-4280-87C7-65EBB382E842}" type="sibTrans" cxnId="{E776E4C2-D8A9-44ED-AAE2-E9955A1D0240}">
      <dgm:prSet/>
      <dgm:spPr/>
      <dgm:t>
        <a:bodyPr/>
        <a:lstStyle/>
        <a:p>
          <a:endParaRPr lang="en-US"/>
        </a:p>
      </dgm:t>
    </dgm:pt>
    <dgm:pt modelId="{01107382-3157-4DB5-8259-3961DF6251D6}">
      <dgm:prSet/>
      <dgm:spPr/>
      <dgm:t>
        <a:bodyPr/>
        <a:lstStyle/>
        <a:p>
          <a:r>
            <a:rPr lang="en-US"/>
            <a:t>7. Deal with missing values</a:t>
          </a:r>
        </a:p>
      </dgm:t>
    </dgm:pt>
    <dgm:pt modelId="{828EEF9B-FA85-4BD5-A457-E408C9F32B01}" type="parTrans" cxnId="{092FEA75-4136-4EA1-86D5-E70AB92F3A95}">
      <dgm:prSet/>
      <dgm:spPr/>
      <dgm:t>
        <a:bodyPr/>
        <a:lstStyle/>
        <a:p>
          <a:endParaRPr lang="en-US"/>
        </a:p>
      </dgm:t>
    </dgm:pt>
    <dgm:pt modelId="{710D18C1-BF15-4CCC-B93F-A9DA3671199D}" type="sibTrans" cxnId="{092FEA75-4136-4EA1-86D5-E70AB92F3A95}">
      <dgm:prSet/>
      <dgm:spPr/>
      <dgm:t>
        <a:bodyPr/>
        <a:lstStyle/>
        <a:p>
          <a:endParaRPr lang="en-US"/>
        </a:p>
      </dgm:t>
    </dgm:pt>
    <dgm:pt modelId="{41D4B6D4-4FC1-407B-8A09-BD124F028032}">
      <dgm:prSet/>
      <dgm:spPr/>
      <dgm:t>
        <a:bodyPr/>
        <a:lstStyle/>
        <a:p>
          <a:r>
            <a:rPr lang="en-US"/>
            <a:t>8. Data wrangling</a:t>
          </a:r>
        </a:p>
      </dgm:t>
    </dgm:pt>
    <dgm:pt modelId="{B9DB295A-A600-4E08-9DB8-F7A84030DE95}" type="parTrans" cxnId="{8B9C628B-7C2A-4D48-8686-5F5B9FB0D481}">
      <dgm:prSet/>
      <dgm:spPr/>
      <dgm:t>
        <a:bodyPr/>
        <a:lstStyle/>
        <a:p>
          <a:endParaRPr lang="en-US"/>
        </a:p>
      </dgm:t>
    </dgm:pt>
    <dgm:pt modelId="{9BDF49C3-89F7-4906-A01B-FABDEDA5A51B}" type="sibTrans" cxnId="{8B9C628B-7C2A-4D48-8686-5F5B9FB0D481}">
      <dgm:prSet/>
      <dgm:spPr/>
      <dgm:t>
        <a:bodyPr/>
        <a:lstStyle/>
        <a:p>
          <a:endParaRPr lang="en-US"/>
        </a:p>
      </dgm:t>
    </dgm:pt>
    <dgm:pt modelId="{A77F43DA-8B40-4574-B7D8-17B133C0E73B}" type="pres">
      <dgm:prSet presAssocID="{866CCE6E-DC30-4CC6-BF10-4F613F92425D}" presName="Name0" presStyleCnt="0">
        <dgm:presLayoutVars>
          <dgm:dir/>
          <dgm:resizeHandles val="exact"/>
        </dgm:presLayoutVars>
      </dgm:prSet>
      <dgm:spPr/>
    </dgm:pt>
    <dgm:pt modelId="{DB956977-648B-4582-93E8-7F24BA32F0B0}" type="pres">
      <dgm:prSet presAssocID="{5D89AF9A-72CE-4D68-A943-B2150481E4F7}" presName="node" presStyleLbl="node1" presStyleIdx="0" presStyleCnt="9">
        <dgm:presLayoutVars>
          <dgm:bulletEnabled val="1"/>
        </dgm:presLayoutVars>
      </dgm:prSet>
      <dgm:spPr/>
    </dgm:pt>
    <dgm:pt modelId="{009CA54A-99D5-453F-8E5D-ECF351128209}" type="pres">
      <dgm:prSet presAssocID="{6D76F6B9-C089-4EC0-97E9-E8B216C02206}" presName="sibTrans" presStyleLbl="sibTrans1D1" presStyleIdx="0" presStyleCnt="8"/>
      <dgm:spPr/>
    </dgm:pt>
    <dgm:pt modelId="{7969F2EC-3D59-4DD0-BD9B-EBAF05E6E642}" type="pres">
      <dgm:prSet presAssocID="{6D76F6B9-C089-4EC0-97E9-E8B216C02206}" presName="connectorText" presStyleLbl="sibTrans1D1" presStyleIdx="0" presStyleCnt="8"/>
      <dgm:spPr/>
    </dgm:pt>
    <dgm:pt modelId="{AEBD0C0C-B8A9-410E-A650-15BC50F1ECD2}" type="pres">
      <dgm:prSet presAssocID="{2063803A-4C6B-4D98-B0F1-A61744E06A90}" presName="node" presStyleLbl="node1" presStyleIdx="1" presStyleCnt="9">
        <dgm:presLayoutVars>
          <dgm:bulletEnabled val="1"/>
        </dgm:presLayoutVars>
      </dgm:prSet>
      <dgm:spPr/>
    </dgm:pt>
    <dgm:pt modelId="{70DF87D1-E7D2-4CC7-A265-DF9C5B1C6DB9}" type="pres">
      <dgm:prSet presAssocID="{F997FCA7-4B67-43A9-AA2C-1B1017934D25}" presName="sibTrans" presStyleLbl="sibTrans1D1" presStyleIdx="1" presStyleCnt="8"/>
      <dgm:spPr/>
    </dgm:pt>
    <dgm:pt modelId="{278FF481-843E-46B0-99D1-016BD13E7D83}" type="pres">
      <dgm:prSet presAssocID="{F997FCA7-4B67-43A9-AA2C-1B1017934D25}" presName="connectorText" presStyleLbl="sibTrans1D1" presStyleIdx="1" presStyleCnt="8"/>
      <dgm:spPr/>
    </dgm:pt>
    <dgm:pt modelId="{769E1939-7754-4E5C-B3C3-24FB7C4675AB}" type="pres">
      <dgm:prSet presAssocID="{4CBCE7E1-E2B5-4BFF-948E-38E73D3E7DE9}" presName="node" presStyleLbl="node1" presStyleIdx="2" presStyleCnt="9">
        <dgm:presLayoutVars>
          <dgm:bulletEnabled val="1"/>
        </dgm:presLayoutVars>
      </dgm:prSet>
      <dgm:spPr/>
    </dgm:pt>
    <dgm:pt modelId="{4E54130D-DE6B-4518-B2CD-0DA6B37E2E78}" type="pres">
      <dgm:prSet presAssocID="{055B2E1D-363E-44E9-87C5-F17E7CE247B7}" presName="sibTrans" presStyleLbl="sibTrans1D1" presStyleIdx="2" presStyleCnt="8"/>
      <dgm:spPr/>
    </dgm:pt>
    <dgm:pt modelId="{29760F1C-EDB0-44B6-8641-FEF3889CB0AF}" type="pres">
      <dgm:prSet presAssocID="{055B2E1D-363E-44E9-87C5-F17E7CE247B7}" presName="connectorText" presStyleLbl="sibTrans1D1" presStyleIdx="2" presStyleCnt="8"/>
      <dgm:spPr/>
    </dgm:pt>
    <dgm:pt modelId="{3CD4B071-7525-484F-A44A-033AB9A1DA0F}" type="pres">
      <dgm:prSet presAssocID="{3E259BC9-6C62-4776-9AC2-6F1F2EC087AB}" presName="node" presStyleLbl="node1" presStyleIdx="3" presStyleCnt="9">
        <dgm:presLayoutVars>
          <dgm:bulletEnabled val="1"/>
        </dgm:presLayoutVars>
      </dgm:prSet>
      <dgm:spPr/>
    </dgm:pt>
    <dgm:pt modelId="{962BA8F6-09FF-41BB-B301-94076AEF5D07}" type="pres">
      <dgm:prSet presAssocID="{704A2776-7009-44D9-8686-EFDC53D357D2}" presName="sibTrans" presStyleLbl="sibTrans1D1" presStyleIdx="3" presStyleCnt="8"/>
      <dgm:spPr/>
    </dgm:pt>
    <dgm:pt modelId="{B8736C1F-1491-45CA-9322-94FFF346D2E2}" type="pres">
      <dgm:prSet presAssocID="{704A2776-7009-44D9-8686-EFDC53D357D2}" presName="connectorText" presStyleLbl="sibTrans1D1" presStyleIdx="3" presStyleCnt="8"/>
      <dgm:spPr/>
    </dgm:pt>
    <dgm:pt modelId="{6F081100-E420-4DFE-9F4C-DF3D194539C8}" type="pres">
      <dgm:prSet presAssocID="{E4EFD01C-C594-431A-8059-00476B4B34A4}" presName="node" presStyleLbl="node1" presStyleIdx="4" presStyleCnt="9">
        <dgm:presLayoutVars>
          <dgm:bulletEnabled val="1"/>
        </dgm:presLayoutVars>
      </dgm:prSet>
      <dgm:spPr/>
    </dgm:pt>
    <dgm:pt modelId="{CB744053-F7B0-48D5-ADE6-47673A59E95C}" type="pres">
      <dgm:prSet presAssocID="{E3CC7BFE-B867-4A6F-BE3F-DB9D7987B666}" presName="sibTrans" presStyleLbl="sibTrans1D1" presStyleIdx="4" presStyleCnt="8"/>
      <dgm:spPr/>
    </dgm:pt>
    <dgm:pt modelId="{2017EBF2-C448-483C-A02F-6506FA9AFB38}" type="pres">
      <dgm:prSet presAssocID="{E3CC7BFE-B867-4A6F-BE3F-DB9D7987B666}" presName="connectorText" presStyleLbl="sibTrans1D1" presStyleIdx="4" presStyleCnt="8"/>
      <dgm:spPr/>
    </dgm:pt>
    <dgm:pt modelId="{406D134C-F2AE-479A-A438-413C9B2F4E80}" type="pres">
      <dgm:prSet presAssocID="{60FC4852-CAA0-4B16-A902-A79FD347FD93}" presName="node" presStyleLbl="node1" presStyleIdx="5" presStyleCnt="9">
        <dgm:presLayoutVars>
          <dgm:bulletEnabled val="1"/>
        </dgm:presLayoutVars>
      </dgm:prSet>
      <dgm:spPr/>
    </dgm:pt>
    <dgm:pt modelId="{3E8655DA-6963-409E-8772-8AAD0D02F579}" type="pres">
      <dgm:prSet presAssocID="{E83631CF-035B-4807-8583-FAD73EEA624B}" presName="sibTrans" presStyleLbl="sibTrans1D1" presStyleIdx="5" presStyleCnt="8"/>
      <dgm:spPr/>
    </dgm:pt>
    <dgm:pt modelId="{91B6E09F-0348-4977-992E-B1512E43F55F}" type="pres">
      <dgm:prSet presAssocID="{E83631CF-035B-4807-8583-FAD73EEA624B}" presName="connectorText" presStyleLbl="sibTrans1D1" presStyleIdx="5" presStyleCnt="8"/>
      <dgm:spPr/>
    </dgm:pt>
    <dgm:pt modelId="{DB5D5F6A-9A90-4D73-8831-4A24015287FB}" type="pres">
      <dgm:prSet presAssocID="{C40EEDDA-FF96-43F6-878E-41858BFC190A}" presName="node" presStyleLbl="node1" presStyleIdx="6" presStyleCnt="9">
        <dgm:presLayoutVars>
          <dgm:bulletEnabled val="1"/>
        </dgm:presLayoutVars>
      </dgm:prSet>
      <dgm:spPr/>
    </dgm:pt>
    <dgm:pt modelId="{48F961DC-C800-4545-ADC0-EED50B1DEE5F}" type="pres">
      <dgm:prSet presAssocID="{88FCBC79-4AA1-4280-87C7-65EBB382E842}" presName="sibTrans" presStyleLbl="sibTrans1D1" presStyleIdx="6" presStyleCnt="8"/>
      <dgm:spPr/>
    </dgm:pt>
    <dgm:pt modelId="{42BAC116-0348-4C2A-9825-0314CC6755B9}" type="pres">
      <dgm:prSet presAssocID="{88FCBC79-4AA1-4280-87C7-65EBB382E842}" presName="connectorText" presStyleLbl="sibTrans1D1" presStyleIdx="6" presStyleCnt="8"/>
      <dgm:spPr/>
    </dgm:pt>
    <dgm:pt modelId="{505B0F03-CDBF-4098-BB62-1C58C05C0C38}" type="pres">
      <dgm:prSet presAssocID="{01107382-3157-4DB5-8259-3961DF6251D6}" presName="node" presStyleLbl="node1" presStyleIdx="7" presStyleCnt="9">
        <dgm:presLayoutVars>
          <dgm:bulletEnabled val="1"/>
        </dgm:presLayoutVars>
      </dgm:prSet>
      <dgm:spPr/>
    </dgm:pt>
    <dgm:pt modelId="{9BF93D46-BD9C-44C1-8E09-AB4AC1638E52}" type="pres">
      <dgm:prSet presAssocID="{710D18C1-BF15-4CCC-B93F-A9DA3671199D}" presName="sibTrans" presStyleLbl="sibTrans1D1" presStyleIdx="7" presStyleCnt="8"/>
      <dgm:spPr/>
    </dgm:pt>
    <dgm:pt modelId="{66D486A9-153E-42CA-BB48-A37F99359515}" type="pres">
      <dgm:prSet presAssocID="{710D18C1-BF15-4CCC-B93F-A9DA3671199D}" presName="connectorText" presStyleLbl="sibTrans1D1" presStyleIdx="7" presStyleCnt="8"/>
      <dgm:spPr/>
    </dgm:pt>
    <dgm:pt modelId="{F1F2A935-0642-4D76-A815-474AD2AAAEE2}" type="pres">
      <dgm:prSet presAssocID="{41D4B6D4-4FC1-407B-8A09-BD124F028032}" presName="node" presStyleLbl="node1" presStyleIdx="8" presStyleCnt="9">
        <dgm:presLayoutVars>
          <dgm:bulletEnabled val="1"/>
        </dgm:presLayoutVars>
      </dgm:prSet>
      <dgm:spPr/>
    </dgm:pt>
  </dgm:ptLst>
  <dgm:cxnLst>
    <dgm:cxn modelId="{33884C04-A2DD-435A-8C9E-3B3306FE9CDE}" type="presOf" srcId="{88FCBC79-4AA1-4280-87C7-65EBB382E842}" destId="{48F961DC-C800-4545-ADC0-EED50B1DEE5F}" srcOrd="0" destOrd="0" presId="urn:microsoft.com/office/officeart/2016/7/layout/RepeatingBendingProcessNew"/>
    <dgm:cxn modelId="{A10D400F-1C7C-427F-B9D6-BB3A2AC895BA}" type="presOf" srcId="{41D4B6D4-4FC1-407B-8A09-BD124F028032}" destId="{F1F2A935-0642-4D76-A815-474AD2AAAEE2}" srcOrd="0" destOrd="0" presId="urn:microsoft.com/office/officeart/2016/7/layout/RepeatingBendingProcessNew"/>
    <dgm:cxn modelId="{50849916-3440-4889-B2D1-A19EF62C3BF3}" type="presOf" srcId="{4CBCE7E1-E2B5-4BFF-948E-38E73D3E7DE9}" destId="{769E1939-7754-4E5C-B3C3-24FB7C4675AB}" srcOrd="0" destOrd="0" presId="urn:microsoft.com/office/officeart/2016/7/layout/RepeatingBendingProcessNew"/>
    <dgm:cxn modelId="{691AB223-1CA0-41CF-BAF3-AE556F7BB395}" type="presOf" srcId="{3E259BC9-6C62-4776-9AC2-6F1F2EC087AB}" destId="{3CD4B071-7525-484F-A44A-033AB9A1DA0F}" srcOrd="0" destOrd="0" presId="urn:microsoft.com/office/officeart/2016/7/layout/RepeatingBendingProcessNew"/>
    <dgm:cxn modelId="{90673A3C-6F6F-4C1B-93B3-206505EA4320}" type="presOf" srcId="{F997FCA7-4B67-43A9-AA2C-1B1017934D25}" destId="{278FF481-843E-46B0-99D1-016BD13E7D83}" srcOrd="1" destOrd="0" presId="urn:microsoft.com/office/officeart/2016/7/layout/RepeatingBendingProcessNew"/>
    <dgm:cxn modelId="{867B333E-4368-4A10-BEB8-F68E2100B923}" srcId="{866CCE6E-DC30-4CC6-BF10-4F613F92425D}" destId="{60FC4852-CAA0-4B16-A902-A79FD347FD93}" srcOrd="5" destOrd="0" parTransId="{A2084AEB-A705-447F-83C3-344F4B4BA748}" sibTransId="{E83631CF-035B-4807-8583-FAD73EEA624B}"/>
    <dgm:cxn modelId="{DD423662-EFEB-44B8-82AA-8D752628B2BF}" type="presOf" srcId="{E3CC7BFE-B867-4A6F-BE3F-DB9D7987B666}" destId="{2017EBF2-C448-483C-A02F-6506FA9AFB38}" srcOrd="1" destOrd="0" presId="urn:microsoft.com/office/officeart/2016/7/layout/RepeatingBendingProcessNew"/>
    <dgm:cxn modelId="{254C5463-1871-4BE1-8FB1-1BB251CA5318}" type="presOf" srcId="{704A2776-7009-44D9-8686-EFDC53D357D2}" destId="{B8736C1F-1491-45CA-9322-94FFF346D2E2}" srcOrd="1" destOrd="0" presId="urn:microsoft.com/office/officeart/2016/7/layout/RepeatingBendingProcessNew"/>
    <dgm:cxn modelId="{56A0CA66-EC8E-4965-B59D-572448A30A88}" srcId="{866CCE6E-DC30-4CC6-BF10-4F613F92425D}" destId="{3E259BC9-6C62-4776-9AC2-6F1F2EC087AB}" srcOrd="3" destOrd="0" parTransId="{2DAB3F2A-EB11-4EF3-B209-A615BFF79E56}" sibTransId="{704A2776-7009-44D9-8686-EFDC53D357D2}"/>
    <dgm:cxn modelId="{A9DA474A-6A67-44E0-AE00-169A61D1205C}" srcId="{866CCE6E-DC30-4CC6-BF10-4F613F92425D}" destId="{2063803A-4C6B-4D98-B0F1-A61744E06A90}" srcOrd="1" destOrd="0" parTransId="{757A3B37-FFBD-4D83-9AAB-02F46AFF9DEF}" sibTransId="{F997FCA7-4B67-43A9-AA2C-1B1017934D25}"/>
    <dgm:cxn modelId="{A6E68F6B-057C-4461-8140-BED0E5A27B88}" type="presOf" srcId="{88FCBC79-4AA1-4280-87C7-65EBB382E842}" destId="{42BAC116-0348-4C2A-9825-0314CC6755B9}" srcOrd="1" destOrd="0" presId="urn:microsoft.com/office/officeart/2016/7/layout/RepeatingBendingProcessNew"/>
    <dgm:cxn modelId="{66186D74-F254-4175-9C72-450D3B3D77D2}" type="presOf" srcId="{5D89AF9A-72CE-4D68-A943-B2150481E4F7}" destId="{DB956977-648B-4582-93E8-7F24BA32F0B0}" srcOrd="0" destOrd="0" presId="urn:microsoft.com/office/officeart/2016/7/layout/RepeatingBendingProcessNew"/>
    <dgm:cxn modelId="{092FEA75-4136-4EA1-86D5-E70AB92F3A95}" srcId="{866CCE6E-DC30-4CC6-BF10-4F613F92425D}" destId="{01107382-3157-4DB5-8259-3961DF6251D6}" srcOrd="7" destOrd="0" parTransId="{828EEF9B-FA85-4BD5-A457-E408C9F32B01}" sibTransId="{710D18C1-BF15-4CCC-B93F-A9DA3671199D}"/>
    <dgm:cxn modelId="{B69E0C57-FF00-487C-BFDD-5C681250ED5F}" type="presOf" srcId="{F997FCA7-4B67-43A9-AA2C-1B1017934D25}" destId="{70DF87D1-E7D2-4CC7-A265-DF9C5B1C6DB9}" srcOrd="0" destOrd="0" presId="urn:microsoft.com/office/officeart/2016/7/layout/RepeatingBendingProcessNew"/>
    <dgm:cxn modelId="{E16B807D-D279-4811-A61B-5604C870467F}" type="presOf" srcId="{60FC4852-CAA0-4B16-A902-A79FD347FD93}" destId="{406D134C-F2AE-479A-A438-413C9B2F4E80}" srcOrd="0" destOrd="0" presId="urn:microsoft.com/office/officeart/2016/7/layout/RepeatingBendingProcessNew"/>
    <dgm:cxn modelId="{9CFA4B85-E8DB-4685-9067-E1F5D60965C9}" type="presOf" srcId="{710D18C1-BF15-4CCC-B93F-A9DA3671199D}" destId="{9BF93D46-BD9C-44C1-8E09-AB4AC1638E52}" srcOrd="0" destOrd="0" presId="urn:microsoft.com/office/officeart/2016/7/layout/RepeatingBendingProcessNew"/>
    <dgm:cxn modelId="{1F43E687-205E-4EAD-A399-7E60B95338AD}" type="presOf" srcId="{055B2E1D-363E-44E9-87C5-F17E7CE247B7}" destId="{4E54130D-DE6B-4518-B2CD-0DA6B37E2E78}" srcOrd="0" destOrd="0" presId="urn:microsoft.com/office/officeart/2016/7/layout/RepeatingBendingProcessNew"/>
    <dgm:cxn modelId="{8B9C628B-7C2A-4D48-8686-5F5B9FB0D481}" srcId="{866CCE6E-DC30-4CC6-BF10-4F613F92425D}" destId="{41D4B6D4-4FC1-407B-8A09-BD124F028032}" srcOrd="8" destOrd="0" parTransId="{B9DB295A-A600-4E08-9DB8-F7A84030DE95}" sibTransId="{9BDF49C3-89F7-4906-A01B-FABDEDA5A51B}"/>
    <dgm:cxn modelId="{F5648A8C-90B9-45EE-842A-CFA83046521B}" type="presOf" srcId="{01107382-3157-4DB5-8259-3961DF6251D6}" destId="{505B0F03-CDBF-4098-BB62-1C58C05C0C38}" srcOrd="0" destOrd="0" presId="urn:microsoft.com/office/officeart/2016/7/layout/RepeatingBendingProcessNew"/>
    <dgm:cxn modelId="{CB33EFA0-4C7C-48E3-87E1-2C7DF525400E}" type="presOf" srcId="{E83631CF-035B-4807-8583-FAD73EEA624B}" destId="{91B6E09F-0348-4977-992E-B1512E43F55F}" srcOrd="1" destOrd="0" presId="urn:microsoft.com/office/officeart/2016/7/layout/RepeatingBendingProcessNew"/>
    <dgm:cxn modelId="{9E32E6A4-4E98-470A-B441-CDCEC8316433}" type="presOf" srcId="{6D76F6B9-C089-4EC0-97E9-E8B216C02206}" destId="{7969F2EC-3D59-4DD0-BD9B-EBAF05E6E642}" srcOrd="1" destOrd="0" presId="urn:microsoft.com/office/officeart/2016/7/layout/RepeatingBendingProcessNew"/>
    <dgm:cxn modelId="{72C02EA5-FBB5-43B2-94DD-BC10A1E298BA}" type="presOf" srcId="{E83631CF-035B-4807-8583-FAD73EEA624B}" destId="{3E8655DA-6963-409E-8772-8AAD0D02F579}" srcOrd="0" destOrd="0" presId="urn:microsoft.com/office/officeart/2016/7/layout/RepeatingBendingProcessNew"/>
    <dgm:cxn modelId="{51B02EAF-DF5B-419E-9701-0662EB338F14}" type="presOf" srcId="{C40EEDDA-FF96-43F6-878E-41858BFC190A}" destId="{DB5D5F6A-9A90-4D73-8831-4A24015287FB}" srcOrd="0" destOrd="0" presId="urn:microsoft.com/office/officeart/2016/7/layout/RepeatingBendingProcessNew"/>
    <dgm:cxn modelId="{1B8432B7-826E-4BC3-A006-93D4FB937135}" srcId="{866CCE6E-DC30-4CC6-BF10-4F613F92425D}" destId="{E4EFD01C-C594-431A-8059-00476B4B34A4}" srcOrd="4" destOrd="0" parTransId="{6E9ABC3A-3B2B-49DA-95F6-970B79723AFF}" sibTransId="{E3CC7BFE-B867-4A6F-BE3F-DB9D7987B666}"/>
    <dgm:cxn modelId="{A20A23BA-56EA-4E12-BD94-3A261CEC9CB2}" type="presOf" srcId="{6D76F6B9-C089-4EC0-97E9-E8B216C02206}" destId="{009CA54A-99D5-453F-8E5D-ECF351128209}" srcOrd="0" destOrd="0" presId="urn:microsoft.com/office/officeart/2016/7/layout/RepeatingBendingProcessNew"/>
    <dgm:cxn modelId="{59AF21BF-FAB2-4A12-B7E2-3E41D1679501}" type="presOf" srcId="{055B2E1D-363E-44E9-87C5-F17E7CE247B7}" destId="{29760F1C-EDB0-44B6-8641-FEF3889CB0AF}" srcOrd="1" destOrd="0" presId="urn:microsoft.com/office/officeart/2016/7/layout/RepeatingBendingProcessNew"/>
    <dgm:cxn modelId="{E776E4C2-D8A9-44ED-AAE2-E9955A1D0240}" srcId="{866CCE6E-DC30-4CC6-BF10-4F613F92425D}" destId="{C40EEDDA-FF96-43F6-878E-41858BFC190A}" srcOrd="6" destOrd="0" parTransId="{256D9BEE-BCE4-4BDB-ABBF-82F81631D58D}" sibTransId="{88FCBC79-4AA1-4280-87C7-65EBB382E842}"/>
    <dgm:cxn modelId="{73688FC5-7893-44E9-B3E9-6F02101B03E3}" srcId="{866CCE6E-DC30-4CC6-BF10-4F613F92425D}" destId="{5D89AF9A-72CE-4D68-A943-B2150481E4F7}" srcOrd="0" destOrd="0" parTransId="{8D17B9BE-8385-4AD7-96F3-FC7468D07541}" sibTransId="{6D76F6B9-C089-4EC0-97E9-E8B216C02206}"/>
    <dgm:cxn modelId="{5B5725CD-0FC4-4D75-AC05-05F6C7360C6A}" srcId="{866CCE6E-DC30-4CC6-BF10-4F613F92425D}" destId="{4CBCE7E1-E2B5-4BFF-948E-38E73D3E7DE9}" srcOrd="2" destOrd="0" parTransId="{E430B62E-A6C6-4A0B-847E-FA697E39EDE9}" sibTransId="{055B2E1D-363E-44E9-87C5-F17E7CE247B7}"/>
    <dgm:cxn modelId="{412212DC-E0DF-43C5-9A72-36DCF9B59252}" type="presOf" srcId="{E4EFD01C-C594-431A-8059-00476B4B34A4}" destId="{6F081100-E420-4DFE-9F4C-DF3D194539C8}" srcOrd="0" destOrd="0" presId="urn:microsoft.com/office/officeart/2016/7/layout/RepeatingBendingProcessNew"/>
    <dgm:cxn modelId="{2F7EF5DD-8F8D-4338-8F26-F198BE989C23}" type="presOf" srcId="{2063803A-4C6B-4D98-B0F1-A61744E06A90}" destId="{AEBD0C0C-B8A9-410E-A650-15BC50F1ECD2}" srcOrd="0" destOrd="0" presId="urn:microsoft.com/office/officeart/2016/7/layout/RepeatingBendingProcessNew"/>
    <dgm:cxn modelId="{AD159DE1-991C-48D6-9442-4CE5DAD3047B}" type="presOf" srcId="{704A2776-7009-44D9-8686-EFDC53D357D2}" destId="{962BA8F6-09FF-41BB-B301-94076AEF5D07}" srcOrd="0" destOrd="0" presId="urn:microsoft.com/office/officeart/2016/7/layout/RepeatingBendingProcessNew"/>
    <dgm:cxn modelId="{B46848E2-FAC8-4FDB-A2D4-426C658FCFFC}" type="presOf" srcId="{E3CC7BFE-B867-4A6F-BE3F-DB9D7987B666}" destId="{CB744053-F7B0-48D5-ADE6-47673A59E95C}" srcOrd="0" destOrd="0" presId="urn:microsoft.com/office/officeart/2016/7/layout/RepeatingBendingProcessNew"/>
    <dgm:cxn modelId="{3A4D45E7-1DC6-4438-83A4-BB6562D38AB2}" type="presOf" srcId="{710D18C1-BF15-4CCC-B93F-A9DA3671199D}" destId="{66D486A9-153E-42CA-BB48-A37F99359515}" srcOrd="1" destOrd="0" presId="urn:microsoft.com/office/officeart/2016/7/layout/RepeatingBendingProcessNew"/>
    <dgm:cxn modelId="{0165E8E8-5BFA-4563-8DEE-809D7A8619CA}" type="presOf" srcId="{866CCE6E-DC30-4CC6-BF10-4F613F92425D}" destId="{A77F43DA-8B40-4574-B7D8-17B133C0E73B}" srcOrd="0" destOrd="0" presId="urn:microsoft.com/office/officeart/2016/7/layout/RepeatingBendingProcessNew"/>
    <dgm:cxn modelId="{308C2B55-EBD7-4585-BEEA-6FAD58C545B6}" type="presParOf" srcId="{A77F43DA-8B40-4574-B7D8-17B133C0E73B}" destId="{DB956977-648B-4582-93E8-7F24BA32F0B0}" srcOrd="0" destOrd="0" presId="urn:microsoft.com/office/officeart/2016/7/layout/RepeatingBendingProcessNew"/>
    <dgm:cxn modelId="{0938CCA8-95DF-40EF-A079-3E34AD732A29}" type="presParOf" srcId="{A77F43DA-8B40-4574-B7D8-17B133C0E73B}" destId="{009CA54A-99D5-453F-8E5D-ECF351128209}" srcOrd="1" destOrd="0" presId="urn:microsoft.com/office/officeart/2016/7/layout/RepeatingBendingProcessNew"/>
    <dgm:cxn modelId="{331AC5AC-38F4-4B97-A390-C2625B64DFD3}" type="presParOf" srcId="{009CA54A-99D5-453F-8E5D-ECF351128209}" destId="{7969F2EC-3D59-4DD0-BD9B-EBAF05E6E642}" srcOrd="0" destOrd="0" presId="urn:microsoft.com/office/officeart/2016/7/layout/RepeatingBendingProcessNew"/>
    <dgm:cxn modelId="{265327EB-9881-4F2A-9C02-74AC78414D74}" type="presParOf" srcId="{A77F43DA-8B40-4574-B7D8-17B133C0E73B}" destId="{AEBD0C0C-B8A9-410E-A650-15BC50F1ECD2}" srcOrd="2" destOrd="0" presId="urn:microsoft.com/office/officeart/2016/7/layout/RepeatingBendingProcessNew"/>
    <dgm:cxn modelId="{46BBB990-3C07-4872-80E1-894E9721FFA2}" type="presParOf" srcId="{A77F43DA-8B40-4574-B7D8-17B133C0E73B}" destId="{70DF87D1-E7D2-4CC7-A265-DF9C5B1C6DB9}" srcOrd="3" destOrd="0" presId="urn:microsoft.com/office/officeart/2016/7/layout/RepeatingBendingProcessNew"/>
    <dgm:cxn modelId="{4B9044B0-AD76-41FE-9868-A8E62020F280}" type="presParOf" srcId="{70DF87D1-E7D2-4CC7-A265-DF9C5B1C6DB9}" destId="{278FF481-843E-46B0-99D1-016BD13E7D83}" srcOrd="0" destOrd="0" presId="urn:microsoft.com/office/officeart/2016/7/layout/RepeatingBendingProcessNew"/>
    <dgm:cxn modelId="{91378E23-AF9B-408B-9C57-57CFC2AD317B}" type="presParOf" srcId="{A77F43DA-8B40-4574-B7D8-17B133C0E73B}" destId="{769E1939-7754-4E5C-B3C3-24FB7C4675AB}" srcOrd="4" destOrd="0" presId="urn:microsoft.com/office/officeart/2016/7/layout/RepeatingBendingProcessNew"/>
    <dgm:cxn modelId="{B8EEB450-D9F1-43D9-8F0F-5A318C98A549}" type="presParOf" srcId="{A77F43DA-8B40-4574-B7D8-17B133C0E73B}" destId="{4E54130D-DE6B-4518-B2CD-0DA6B37E2E78}" srcOrd="5" destOrd="0" presId="urn:microsoft.com/office/officeart/2016/7/layout/RepeatingBendingProcessNew"/>
    <dgm:cxn modelId="{1D836333-E55E-483D-A6B8-D6E2F9E914D9}" type="presParOf" srcId="{4E54130D-DE6B-4518-B2CD-0DA6B37E2E78}" destId="{29760F1C-EDB0-44B6-8641-FEF3889CB0AF}" srcOrd="0" destOrd="0" presId="urn:microsoft.com/office/officeart/2016/7/layout/RepeatingBendingProcessNew"/>
    <dgm:cxn modelId="{2F8A17A7-2AFE-4310-97A5-7A927F18A75C}" type="presParOf" srcId="{A77F43DA-8B40-4574-B7D8-17B133C0E73B}" destId="{3CD4B071-7525-484F-A44A-033AB9A1DA0F}" srcOrd="6" destOrd="0" presId="urn:microsoft.com/office/officeart/2016/7/layout/RepeatingBendingProcessNew"/>
    <dgm:cxn modelId="{06BDC49D-6EB3-49C1-9277-DF7F498E3982}" type="presParOf" srcId="{A77F43DA-8B40-4574-B7D8-17B133C0E73B}" destId="{962BA8F6-09FF-41BB-B301-94076AEF5D07}" srcOrd="7" destOrd="0" presId="urn:microsoft.com/office/officeart/2016/7/layout/RepeatingBendingProcessNew"/>
    <dgm:cxn modelId="{64C47E9C-D620-4E09-9113-69A46601B27D}" type="presParOf" srcId="{962BA8F6-09FF-41BB-B301-94076AEF5D07}" destId="{B8736C1F-1491-45CA-9322-94FFF346D2E2}" srcOrd="0" destOrd="0" presId="urn:microsoft.com/office/officeart/2016/7/layout/RepeatingBendingProcessNew"/>
    <dgm:cxn modelId="{FADA5529-AAE7-48B5-803C-C15B276B1BB2}" type="presParOf" srcId="{A77F43DA-8B40-4574-B7D8-17B133C0E73B}" destId="{6F081100-E420-4DFE-9F4C-DF3D194539C8}" srcOrd="8" destOrd="0" presId="urn:microsoft.com/office/officeart/2016/7/layout/RepeatingBendingProcessNew"/>
    <dgm:cxn modelId="{ECC8FE1F-D3E9-4717-A5ED-1ADE46177AF8}" type="presParOf" srcId="{A77F43DA-8B40-4574-B7D8-17B133C0E73B}" destId="{CB744053-F7B0-48D5-ADE6-47673A59E95C}" srcOrd="9" destOrd="0" presId="urn:microsoft.com/office/officeart/2016/7/layout/RepeatingBendingProcessNew"/>
    <dgm:cxn modelId="{6D1E24EF-4A5C-485C-8CF3-3701F4B314D3}" type="presParOf" srcId="{CB744053-F7B0-48D5-ADE6-47673A59E95C}" destId="{2017EBF2-C448-483C-A02F-6506FA9AFB38}" srcOrd="0" destOrd="0" presId="urn:microsoft.com/office/officeart/2016/7/layout/RepeatingBendingProcessNew"/>
    <dgm:cxn modelId="{30FC004E-0DFF-4AAB-A831-27BA8BD21917}" type="presParOf" srcId="{A77F43DA-8B40-4574-B7D8-17B133C0E73B}" destId="{406D134C-F2AE-479A-A438-413C9B2F4E80}" srcOrd="10" destOrd="0" presId="urn:microsoft.com/office/officeart/2016/7/layout/RepeatingBendingProcessNew"/>
    <dgm:cxn modelId="{C966DA39-C706-403E-A6BE-CF9D9290B80F}" type="presParOf" srcId="{A77F43DA-8B40-4574-B7D8-17B133C0E73B}" destId="{3E8655DA-6963-409E-8772-8AAD0D02F579}" srcOrd="11" destOrd="0" presId="urn:microsoft.com/office/officeart/2016/7/layout/RepeatingBendingProcessNew"/>
    <dgm:cxn modelId="{6A8AB216-528A-41D8-AC3D-17929A14A154}" type="presParOf" srcId="{3E8655DA-6963-409E-8772-8AAD0D02F579}" destId="{91B6E09F-0348-4977-992E-B1512E43F55F}" srcOrd="0" destOrd="0" presId="urn:microsoft.com/office/officeart/2016/7/layout/RepeatingBendingProcessNew"/>
    <dgm:cxn modelId="{6BBC2336-4562-4D42-9FD5-3015E726A70D}" type="presParOf" srcId="{A77F43DA-8B40-4574-B7D8-17B133C0E73B}" destId="{DB5D5F6A-9A90-4D73-8831-4A24015287FB}" srcOrd="12" destOrd="0" presId="urn:microsoft.com/office/officeart/2016/7/layout/RepeatingBendingProcessNew"/>
    <dgm:cxn modelId="{AF4B3F5A-906D-40B5-B947-CDB637A9C57D}" type="presParOf" srcId="{A77F43DA-8B40-4574-B7D8-17B133C0E73B}" destId="{48F961DC-C800-4545-ADC0-EED50B1DEE5F}" srcOrd="13" destOrd="0" presId="urn:microsoft.com/office/officeart/2016/7/layout/RepeatingBendingProcessNew"/>
    <dgm:cxn modelId="{91C32CCD-AA76-4DE7-826A-5B9A22E125D8}" type="presParOf" srcId="{48F961DC-C800-4545-ADC0-EED50B1DEE5F}" destId="{42BAC116-0348-4C2A-9825-0314CC6755B9}" srcOrd="0" destOrd="0" presId="urn:microsoft.com/office/officeart/2016/7/layout/RepeatingBendingProcessNew"/>
    <dgm:cxn modelId="{A34A07AF-EC91-4DB3-9103-0D8EB83C0E2D}" type="presParOf" srcId="{A77F43DA-8B40-4574-B7D8-17B133C0E73B}" destId="{505B0F03-CDBF-4098-BB62-1C58C05C0C38}" srcOrd="14" destOrd="0" presId="urn:microsoft.com/office/officeart/2016/7/layout/RepeatingBendingProcessNew"/>
    <dgm:cxn modelId="{552B12D7-954D-4289-87BB-A028B936A2EF}" type="presParOf" srcId="{A77F43DA-8B40-4574-B7D8-17B133C0E73B}" destId="{9BF93D46-BD9C-44C1-8E09-AB4AC1638E52}" srcOrd="15" destOrd="0" presId="urn:microsoft.com/office/officeart/2016/7/layout/RepeatingBendingProcessNew"/>
    <dgm:cxn modelId="{9BF9085A-936D-40C7-958E-4B17EF432B43}" type="presParOf" srcId="{9BF93D46-BD9C-44C1-8E09-AB4AC1638E52}" destId="{66D486A9-153E-42CA-BB48-A37F99359515}" srcOrd="0" destOrd="0" presId="urn:microsoft.com/office/officeart/2016/7/layout/RepeatingBendingProcessNew"/>
    <dgm:cxn modelId="{1E2BF53A-FD75-4F50-9116-0650CB2CCDBF}" type="presParOf" srcId="{A77F43DA-8B40-4574-B7D8-17B133C0E73B}" destId="{F1F2A935-0642-4D76-A815-474AD2AAAEE2}" srcOrd="1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CD945C-587A-4DD5-AC61-92B84CD8CBA0}"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8089EB92-1EA5-4F2E-A97D-2DDCF247320D}">
      <dgm:prSet/>
      <dgm:spPr/>
      <dgm:t>
        <a:bodyPr/>
        <a:lstStyle/>
        <a:p>
          <a:r>
            <a:rPr lang="en-US"/>
            <a:t>Request the Falcon 9 Launch Wiki page from its URL.</a:t>
          </a:r>
        </a:p>
      </dgm:t>
    </dgm:pt>
    <dgm:pt modelId="{10214E17-64D8-4B1B-A13B-61EF1D71F296}" type="parTrans" cxnId="{8E6AF39E-BD25-41D2-B4D9-0D395DDFEFE7}">
      <dgm:prSet/>
      <dgm:spPr/>
      <dgm:t>
        <a:bodyPr/>
        <a:lstStyle/>
        <a:p>
          <a:endParaRPr lang="en-US"/>
        </a:p>
      </dgm:t>
    </dgm:pt>
    <dgm:pt modelId="{B2AFDCA7-7B8F-44C0-9D08-7C29BDDEF722}" type="sibTrans" cxnId="{8E6AF39E-BD25-41D2-B4D9-0D395DDFEFE7}">
      <dgm:prSet/>
      <dgm:spPr/>
      <dgm:t>
        <a:bodyPr/>
        <a:lstStyle/>
        <a:p>
          <a:endParaRPr lang="en-US"/>
        </a:p>
      </dgm:t>
    </dgm:pt>
    <dgm:pt modelId="{08F6FD46-B06F-4BD1-A2B9-80C740B9B4F0}">
      <dgm:prSet/>
      <dgm:spPr/>
      <dgm:t>
        <a:bodyPr/>
        <a:lstStyle/>
        <a:p>
          <a:r>
            <a:rPr lang="en-US"/>
            <a:t>Create a BeautifulSoup object from the response.</a:t>
          </a:r>
        </a:p>
      </dgm:t>
    </dgm:pt>
    <dgm:pt modelId="{61196F25-114A-45D8-B45C-FC5D906853EC}" type="parTrans" cxnId="{BAC0DA7A-CA87-4FED-9C7B-E26EE4EC6F48}">
      <dgm:prSet/>
      <dgm:spPr/>
      <dgm:t>
        <a:bodyPr/>
        <a:lstStyle/>
        <a:p>
          <a:endParaRPr lang="en-US"/>
        </a:p>
      </dgm:t>
    </dgm:pt>
    <dgm:pt modelId="{8322C098-0AAD-486B-9AB9-EF1F8B1AD952}" type="sibTrans" cxnId="{BAC0DA7A-CA87-4FED-9C7B-E26EE4EC6F48}">
      <dgm:prSet/>
      <dgm:spPr/>
      <dgm:t>
        <a:bodyPr/>
        <a:lstStyle/>
        <a:p>
          <a:endParaRPr lang="en-US"/>
        </a:p>
      </dgm:t>
    </dgm:pt>
    <dgm:pt modelId="{BC91400F-0CEB-4D85-8011-9B1A93139822}">
      <dgm:prSet/>
      <dgm:spPr/>
      <dgm:t>
        <a:bodyPr/>
        <a:lstStyle/>
        <a:p>
          <a:r>
            <a:rPr lang="en-US"/>
            <a:t>Extract all column/variable names from the HTML table header.</a:t>
          </a:r>
        </a:p>
      </dgm:t>
    </dgm:pt>
    <dgm:pt modelId="{DAE9A74F-1C79-45AC-AD73-8D9271B8674A}" type="parTrans" cxnId="{FCCF69CC-FDAE-4491-97C5-E6E642DEA877}">
      <dgm:prSet/>
      <dgm:spPr/>
      <dgm:t>
        <a:bodyPr/>
        <a:lstStyle/>
        <a:p>
          <a:endParaRPr lang="en-US"/>
        </a:p>
      </dgm:t>
    </dgm:pt>
    <dgm:pt modelId="{84DF1904-76BA-4723-95F8-7CA7CC8F8A2A}" type="sibTrans" cxnId="{FCCF69CC-FDAE-4491-97C5-E6E642DEA877}">
      <dgm:prSet/>
      <dgm:spPr/>
      <dgm:t>
        <a:bodyPr/>
        <a:lstStyle/>
        <a:p>
          <a:endParaRPr lang="en-US"/>
        </a:p>
      </dgm:t>
    </dgm:pt>
    <dgm:pt modelId="{0E536822-3673-46CC-BA56-0A4B0FBC220C}">
      <dgm:prSet/>
      <dgm:spPr/>
      <dgm:t>
        <a:bodyPr/>
        <a:lstStyle/>
        <a:p>
          <a:r>
            <a:rPr lang="en-US"/>
            <a:t>Create a data frame by parsing the launch HTML tables.</a:t>
          </a:r>
        </a:p>
      </dgm:t>
    </dgm:pt>
    <dgm:pt modelId="{E796402F-9AA2-4444-8673-A97F8034D11E}" type="parTrans" cxnId="{20AAA362-CE5C-4E73-9EBA-998ED0F0AC76}">
      <dgm:prSet/>
      <dgm:spPr/>
      <dgm:t>
        <a:bodyPr/>
        <a:lstStyle/>
        <a:p>
          <a:endParaRPr lang="en-US"/>
        </a:p>
      </dgm:t>
    </dgm:pt>
    <dgm:pt modelId="{D9E49068-7CE9-4247-BD90-41CA014F0601}" type="sibTrans" cxnId="{20AAA362-CE5C-4E73-9EBA-998ED0F0AC76}">
      <dgm:prSet/>
      <dgm:spPr/>
      <dgm:t>
        <a:bodyPr/>
        <a:lstStyle/>
        <a:p>
          <a:endParaRPr lang="en-US"/>
        </a:p>
      </dgm:t>
    </dgm:pt>
    <dgm:pt modelId="{AD6F3D4D-6C39-4DA0-970F-71949C78A74F}">
      <dgm:prSet/>
      <dgm:spPr/>
      <dgm:t>
        <a:bodyPr/>
        <a:lstStyle/>
        <a:p>
          <a:r>
            <a:rPr lang="en-US"/>
            <a:t>Conduct data wrangling to enhance the structure and quality of the collected data.</a:t>
          </a:r>
        </a:p>
      </dgm:t>
    </dgm:pt>
    <dgm:pt modelId="{E715E473-87A2-43E5-BC10-7EBFBA0183C6}" type="parTrans" cxnId="{DA1A569F-1FF1-4FD8-A956-BCD2202FB7F3}">
      <dgm:prSet/>
      <dgm:spPr/>
      <dgm:t>
        <a:bodyPr/>
        <a:lstStyle/>
        <a:p>
          <a:endParaRPr lang="en-US"/>
        </a:p>
      </dgm:t>
    </dgm:pt>
    <dgm:pt modelId="{A458F6AA-5875-4AF5-8BCC-D622E12DE457}" type="sibTrans" cxnId="{DA1A569F-1FF1-4FD8-A956-BCD2202FB7F3}">
      <dgm:prSet/>
      <dgm:spPr/>
      <dgm:t>
        <a:bodyPr/>
        <a:lstStyle/>
        <a:p>
          <a:endParaRPr lang="en-US"/>
        </a:p>
      </dgm:t>
    </dgm:pt>
    <dgm:pt modelId="{60E74A41-9710-4950-8A72-DB99E31FE4D6}" type="pres">
      <dgm:prSet presAssocID="{8FCD945C-587A-4DD5-AC61-92B84CD8CBA0}" presName="Name0" presStyleCnt="0">
        <dgm:presLayoutVars>
          <dgm:dir/>
          <dgm:resizeHandles val="exact"/>
        </dgm:presLayoutVars>
      </dgm:prSet>
      <dgm:spPr/>
    </dgm:pt>
    <dgm:pt modelId="{57C5A7BB-0737-43C5-9106-F476F1AD4930}" type="pres">
      <dgm:prSet presAssocID="{8089EB92-1EA5-4F2E-A97D-2DDCF247320D}" presName="node" presStyleLbl="node1" presStyleIdx="0" presStyleCnt="5">
        <dgm:presLayoutVars>
          <dgm:bulletEnabled val="1"/>
        </dgm:presLayoutVars>
      </dgm:prSet>
      <dgm:spPr/>
    </dgm:pt>
    <dgm:pt modelId="{C6A3289E-CDE7-493B-84D9-7E6ED4BAF1F3}" type="pres">
      <dgm:prSet presAssocID="{B2AFDCA7-7B8F-44C0-9D08-7C29BDDEF722}" presName="sibTrans" presStyleLbl="sibTrans1D1" presStyleIdx="0" presStyleCnt="4"/>
      <dgm:spPr/>
    </dgm:pt>
    <dgm:pt modelId="{C00BA068-8E0C-4162-9139-48264A1A0A63}" type="pres">
      <dgm:prSet presAssocID="{B2AFDCA7-7B8F-44C0-9D08-7C29BDDEF722}" presName="connectorText" presStyleLbl="sibTrans1D1" presStyleIdx="0" presStyleCnt="4"/>
      <dgm:spPr/>
    </dgm:pt>
    <dgm:pt modelId="{8B40ADCB-835A-46DD-A224-B99939B1A868}" type="pres">
      <dgm:prSet presAssocID="{08F6FD46-B06F-4BD1-A2B9-80C740B9B4F0}" presName="node" presStyleLbl="node1" presStyleIdx="1" presStyleCnt="5">
        <dgm:presLayoutVars>
          <dgm:bulletEnabled val="1"/>
        </dgm:presLayoutVars>
      </dgm:prSet>
      <dgm:spPr/>
    </dgm:pt>
    <dgm:pt modelId="{F82C2F7E-7CB9-4CAA-BD10-97B8BF4DA8F6}" type="pres">
      <dgm:prSet presAssocID="{8322C098-0AAD-486B-9AB9-EF1F8B1AD952}" presName="sibTrans" presStyleLbl="sibTrans1D1" presStyleIdx="1" presStyleCnt="4"/>
      <dgm:spPr/>
    </dgm:pt>
    <dgm:pt modelId="{999D92A3-4638-418D-8B6F-D2CE07517D8D}" type="pres">
      <dgm:prSet presAssocID="{8322C098-0AAD-486B-9AB9-EF1F8B1AD952}" presName="connectorText" presStyleLbl="sibTrans1D1" presStyleIdx="1" presStyleCnt="4"/>
      <dgm:spPr/>
    </dgm:pt>
    <dgm:pt modelId="{55B38747-D2D2-4C39-AFC8-1C9AA49B5C67}" type="pres">
      <dgm:prSet presAssocID="{BC91400F-0CEB-4D85-8011-9B1A93139822}" presName="node" presStyleLbl="node1" presStyleIdx="2" presStyleCnt="5">
        <dgm:presLayoutVars>
          <dgm:bulletEnabled val="1"/>
        </dgm:presLayoutVars>
      </dgm:prSet>
      <dgm:spPr/>
    </dgm:pt>
    <dgm:pt modelId="{12A7AD8B-4323-4146-99BB-D1FB95F45E17}" type="pres">
      <dgm:prSet presAssocID="{84DF1904-76BA-4723-95F8-7CA7CC8F8A2A}" presName="sibTrans" presStyleLbl="sibTrans1D1" presStyleIdx="2" presStyleCnt="4"/>
      <dgm:spPr/>
    </dgm:pt>
    <dgm:pt modelId="{DADF828A-705A-4D71-A1AA-194BF0608ADD}" type="pres">
      <dgm:prSet presAssocID="{84DF1904-76BA-4723-95F8-7CA7CC8F8A2A}" presName="connectorText" presStyleLbl="sibTrans1D1" presStyleIdx="2" presStyleCnt="4"/>
      <dgm:spPr/>
    </dgm:pt>
    <dgm:pt modelId="{017BF09A-086F-4445-8F24-B3CA869D7698}" type="pres">
      <dgm:prSet presAssocID="{0E536822-3673-46CC-BA56-0A4B0FBC220C}" presName="node" presStyleLbl="node1" presStyleIdx="3" presStyleCnt="5">
        <dgm:presLayoutVars>
          <dgm:bulletEnabled val="1"/>
        </dgm:presLayoutVars>
      </dgm:prSet>
      <dgm:spPr/>
    </dgm:pt>
    <dgm:pt modelId="{A990AC93-4E67-4403-A179-1CFCF40DD318}" type="pres">
      <dgm:prSet presAssocID="{D9E49068-7CE9-4247-BD90-41CA014F0601}" presName="sibTrans" presStyleLbl="sibTrans1D1" presStyleIdx="3" presStyleCnt="4"/>
      <dgm:spPr/>
    </dgm:pt>
    <dgm:pt modelId="{636445B4-4F61-4112-83A6-364007CDAFAE}" type="pres">
      <dgm:prSet presAssocID="{D9E49068-7CE9-4247-BD90-41CA014F0601}" presName="connectorText" presStyleLbl="sibTrans1D1" presStyleIdx="3" presStyleCnt="4"/>
      <dgm:spPr/>
    </dgm:pt>
    <dgm:pt modelId="{972F2243-9074-4D94-887A-583E8D159F88}" type="pres">
      <dgm:prSet presAssocID="{AD6F3D4D-6C39-4DA0-970F-71949C78A74F}" presName="node" presStyleLbl="node1" presStyleIdx="4" presStyleCnt="5">
        <dgm:presLayoutVars>
          <dgm:bulletEnabled val="1"/>
        </dgm:presLayoutVars>
      </dgm:prSet>
      <dgm:spPr/>
    </dgm:pt>
  </dgm:ptLst>
  <dgm:cxnLst>
    <dgm:cxn modelId="{D628CD06-E7A4-4F84-BB66-807997247A8E}" type="presOf" srcId="{8322C098-0AAD-486B-9AB9-EF1F8B1AD952}" destId="{999D92A3-4638-418D-8B6F-D2CE07517D8D}" srcOrd="1" destOrd="0" presId="urn:microsoft.com/office/officeart/2016/7/layout/RepeatingBendingProcessNew"/>
    <dgm:cxn modelId="{C7B0DA06-D921-4741-B0BE-0CF2CF9F12FC}" type="presOf" srcId="{AD6F3D4D-6C39-4DA0-970F-71949C78A74F}" destId="{972F2243-9074-4D94-887A-583E8D159F88}" srcOrd="0" destOrd="0" presId="urn:microsoft.com/office/officeart/2016/7/layout/RepeatingBendingProcessNew"/>
    <dgm:cxn modelId="{6EA8745C-C5D2-4B1F-B6A5-25F8B5FBB771}" type="presOf" srcId="{BC91400F-0CEB-4D85-8011-9B1A93139822}" destId="{55B38747-D2D2-4C39-AFC8-1C9AA49B5C67}" srcOrd="0" destOrd="0" presId="urn:microsoft.com/office/officeart/2016/7/layout/RepeatingBendingProcessNew"/>
    <dgm:cxn modelId="{EA10865E-4D43-4810-98BB-691F5F2323CB}" type="presOf" srcId="{8322C098-0AAD-486B-9AB9-EF1F8B1AD952}" destId="{F82C2F7E-7CB9-4CAA-BD10-97B8BF4DA8F6}" srcOrd="0" destOrd="0" presId="urn:microsoft.com/office/officeart/2016/7/layout/RepeatingBendingProcessNew"/>
    <dgm:cxn modelId="{20AAA362-CE5C-4E73-9EBA-998ED0F0AC76}" srcId="{8FCD945C-587A-4DD5-AC61-92B84CD8CBA0}" destId="{0E536822-3673-46CC-BA56-0A4B0FBC220C}" srcOrd="3" destOrd="0" parTransId="{E796402F-9AA2-4444-8673-A97F8034D11E}" sibTransId="{D9E49068-7CE9-4247-BD90-41CA014F0601}"/>
    <dgm:cxn modelId="{62BF7247-54FF-438B-8D2E-38D1633B3047}" type="presOf" srcId="{D9E49068-7CE9-4247-BD90-41CA014F0601}" destId="{636445B4-4F61-4112-83A6-364007CDAFAE}" srcOrd="1" destOrd="0" presId="urn:microsoft.com/office/officeart/2016/7/layout/RepeatingBendingProcessNew"/>
    <dgm:cxn modelId="{94396979-C459-46E2-8649-327B42A5054F}" type="presOf" srcId="{0E536822-3673-46CC-BA56-0A4B0FBC220C}" destId="{017BF09A-086F-4445-8F24-B3CA869D7698}" srcOrd="0" destOrd="0" presId="urn:microsoft.com/office/officeart/2016/7/layout/RepeatingBendingProcessNew"/>
    <dgm:cxn modelId="{BAC0DA7A-CA87-4FED-9C7B-E26EE4EC6F48}" srcId="{8FCD945C-587A-4DD5-AC61-92B84CD8CBA0}" destId="{08F6FD46-B06F-4BD1-A2B9-80C740B9B4F0}" srcOrd="1" destOrd="0" parTransId="{61196F25-114A-45D8-B45C-FC5D906853EC}" sibTransId="{8322C098-0AAD-486B-9AB9-EF1F8B1AD952}"/>
    <dgm:cxn modelId="{CCF9F28C-BCF9-4AB1-97B6-5436505AE229}" type="presOf" srcId="{B2AFDCA7-7B8F-44C0-9D08-7C29BDDEF722}" destId="{C6A3289E-CDE7-493B-84D9-7E6ED4BAF1F3}" srcOrd="0" destOrd="0" presId="urn:microsoft.com/office/officeart/2016/7/layout/RepeatingBendingProcessNew"/>
    <dgm:cxn modelId="{21745994-6A9E-4101-9EB3-6D7D5AE78647}" type="presOf" srcId="{84DF1904-76BA-4723-95F8-7CA7CC8F8A2A}" destId="{DADF828A-705A-4D71-A1AA-194BF0608ADD}" srcOrd="1" destOrd="0" presId="urn:microsoft.com/office/officeart/2016/7/layout/RepeatingBendingProcessNew"/>
    <dgm:cxn modelId="{952F8E9D-3447-457B-9270-32E604C84B32}" type="presOf" srcId="{8FCD945C-587A-4DD5-AC61-92B84CD8CBA0}" destId="{60E74A41-9710-4950-8A72-DB99E31FE4D6}" srcOrd="0" destOrd="0" presId="urn:microsoft.com/office/officeart/2016/7/layout/RepeatingBendingProcessNew"/>
    <dgm:cxn modelId="{8E6AF39E-BD25-41D2-B4D9-0D395DDFEFE7}" srcId="{8FCD945C-587A-4DD5-AC61-92B84CD8CBA0}" destId="{8089EB92-1EA5-4F2E-A97D-2DDCF247320D}" srcOrd="0" destOrd="0" parTransId="{10214E17-64D8-4B1B-A13B-61EF1D71F296}" sibTransId="{B2AFDCA7-7B8F-44C0-9D08-7C29BDDEF722}"/>
    <dgm:cxn modelId="{DA1A569F-1FF1-4FD8-A956-BCD2202FB7F3}" srcId="{8FCD945C-587A-4DD5-AC61-92B84CD8CBA0}" destId="{AD6F3D4D-6C39-4DA0-970F-71949C78A74F}" srcOrd="4" destOrd="0" parTransId="{E715E473-87A2-43E5-BC10-7EBFBA0183C6}" sibTransId="{A458F6AA-5875-4AF5-8BCC-D622E12DE457}"/>
    <dgm:cxn modelId="{0C9573A1-D01C-44B9-AC8D-D33F851F641E}" type="presOf" srcId="{B2AFDCA7-7B8F-44C0-9D08-7C29BDDEF722}" destId="{C00BA068-8E0C-4162-9139-48264A1A0A63}" srcOrd="1" destOrd="0" presId="urn:microsoft.com/office/officeart/2016/7/layout/RepeatingBendingProcessNew"/>
    <dgm:cxn modelId="{9C9FAEBF-513E-4169-A838-40A4FFF6D0E9}" type="presOf" srcId="{08F6FD46-B06F-4BD1-A2B9-80C740B9B4F0}" destId="{8B40ADCB-835A-46DD-A224-B99939B1A868}" srcOrd="0" destOrd="0" presId="urn:microsoft.com/office/officeart/2016/7/layout/RepeatingBendingProcessNew"/>
    <dgm:cxn modelId="{FCCF69CC-FDAE-4491-97C5-E6E642DEA877}" srcId="{8FCD945C-587A-4DD5-AC61-92B84CD8CBA0}" destId="{BC91400F-0CEB-4D85-8011-9B1A93139822}" srcOrd="2" destOrd="0" parTransId="{DAE9A74F-1C79-45AC-AD73-8D9271B8674A}" sibTransId="{84DF1904-76BA-4723-95F8-7CA7CC8F8A2A}"/>
    <dgm:cxn modelId="{4F6750DE-BDB5-4844-BD71-7377CA5422EA}" type="presOf" srcId="{D9E49068-7CE9-4247-BD90-41CA014F0601}" destId="{A990AC93-4E67-4403-A179-1CFCF40DD318}" srcOrd="0" destOrd="0" presId="urn:microsoft.com/office/officeart/2016/7/layout/RepeatingBendingProcessNew"/>
    <dgm:cxn modelId="{5CB3ADE2-3A3C-4AA4-A8AF-6BAFE5E81FCB}" type="presOf" srcId="{8089EB92-1EA5-4F2E-A97D-2DDCF247320D}" destId="{57C5A7BB-0737-43C5-9106-F476F1AD4930}" srcOrd="0" destOrd="0" presId="urn:microsoft.com/office/officeart/2016/7/layout/RepeatingBendingProcessNew"/>
    <dgm:cxn modelId="{F0BF20E7-1C1D-471F-83F8-6B93D5E89CCE}" type="presOf" srcId="{84DF1904-76BA-4723-95F8-7CA7CC8F8A2A}" destId="{12A7AD8B-4323-4146-99BB-D1FB95F45E17}" srcOrd="0" destOrd="0" presId="urn:microsoft.com/office/officeart/2016/7/layout/RepeatingBendingProcessNew"/>
    <dgm:cxn modelId="{FE594A7B-6977-4062-AEE1-AAE127397D64}" type="presParOf" srcId="{60E74A41-9710-4950-8A72-DB99E31FE4D6}" destId="{57C5A7BB-0737-43C5-9106-F476F1AD4930}" srcOrd="0" destOrd="0" presId="urn:microsoft.com/office/officeart/2016/7/layout/RepeatingBendingProcessNew"/>
    <dgm:cxn modelId="{C65ACACD-6501-4A12-8EA9-26788F5872E2}" type="presParOf" srcId="{60E74A41-9710-4950-8A72-DB99E31FE4D6}" destId="{C6A3289E-CDE7-493B-84D9-7E6ED4BAF1F3}" srcOrd="1" destOrd="0" presId="urn:microsoft.com/office/officeart/2016/7/layout/RepeatingBendingProcessNew"/>
    <dgm:cxn modelId="{351ADE39-6B3E-4021-9C13-A2CBD9AEC9C2}" type="presParOf" srcId="{C6A3289E-CDE7-493B-84D9-7E6ED4BAF1F3}" destId="{C00BA068-8E0C-4162-9139-48264A1A0A63}" srcOrd="0" destOrd="0" presId="urn:microsoft.com/office/officeart/2016/7/layout/RepeatingBendingProcessNew"/>
    <dgm:cxn modelId="{717FCAA1-226F-4CF1-8F4E-978EA542E6EC}" type="presParOf" srcId="{60E74A41-9710-4950-8A72-DB99E31FE4D6}" destId="{8B40ADCB-835A-46DD-A224-B99939B1A868}" srcOrd="2" destOrd="0" presId="urn:microsoft.com/office/officeart/2016/7/layout/RepeatingBendingProcessNew"/>
    <dgm:cxn modelId="{78F674B6-87B7-4747-A935-FCB2EC2399D3}" type="presParOf" srcId="{60E74A41-9710-4950-8A72-DB99E31FE4D6}" destId="{F82C2F7E-7CB9-4CAA-BD10-97B8BF4DA8F6}" srcOrd="3" destOrd="0" presId="urn:microsoft.com/office/officeart/2016/7/layout/RepeatingBendingProcessNew"/>
    <dgm:cxn modelId="{5E6F8109-CA67-4F9F-A828-EE7B17F74F14}" type="presParOf" srcId="{F82C2F7E-7CB9-4CAA-BD10-97B8BF4DA8F6}" destId="{999D92A3-4638-418D-8B6F-D2CE07517D8D}" srcOrd="0" destOrd="0" presId="urn:microsoft.com/office/officeart/2016/7/layout/RepeatingBendingProcessNew"/>
    <dgm:cxn modelId="{5E61FCC4-5DF4-41D3-8AD2-196E3D82392A}" type="presParOf" srcId="{60E74A41-9710-4950-8A72-DB99E31FE4D6}" destId="{55B38747-D2D2-4C39-AFC8-1C9AA49B5C67}" srcOrd="4" destOrd="0" presId="urn:microsoft.com/office/officeart/2016/7/layout/RepeatingBendingProcessNew"/>
    <dgm:cxn modelId="{3739AD21-9FEA-4A88-BB09-43B727B6D616}" type="presParOf" srcId="{60E74A41-9710-4950-8A72-DB99E31FE4D6}" destId="{12A7AD8B-4323-4146-99BB-D1FB95F45E17}" srcOrd="5" destOrd="0" presId="urn:microsoft.com/office/officeart/2016/7/layout/RepeatingBendingProcessNew"/>
    <dgm:cxn modelId="{488B1917-A42A-4F1C-8B4C-DCBD5A879C6E}" type="presParOf" srcId="{12A7AD8B-4323-4146-99BB-D1FB95F45E17}" destId="{DADF828A-705A-4D71-A1AA-194BF0608ADD}" srcOrd="0" destOrd="0" presId="urn:microsoft.com/office/officeart/2016/7/layout/RepeatingBendingProcessNew"/>
    <dgm:cxn modelId="{F726946A-042E-44BE-A0D0-F021612D156C}" type="presParOf" srcId="{60E74A41-9710-4950-8A72-DB99E31FE4D6}" destId="{017BF09A-086F-4445-8F24-B3CA869D7698}" srcOrd="6" destOrd="0" presId="urn:microsoft.com/office/officeart/2016/7/layout/RepeatingBendingProcessNew"/>
    <dgm:cxn modelId="{C68089A7-22C2-4054-89D6-0F0E8C3AA1EE}" type="presParOf" srcId="{60E74A41-9710-4950-8A72-DB99E31FE4D6}" destId="{A990AC93-4E67-4403-A179-1CFCF40DD318}" srcOrd="7" destOrd="0" presId="urn:microsoft.com/office/officeart/2016/7/layout/RepeatingBendingProcessNew"/>
    <dgm:cxn modelId="{FF25E5DE-8CD6-45C0-BC12-5E477F7EB76E}" type="presParOf" srcId="{A990AC93-4E67-4403-A179-1CFCF40DD318}" destId="{636445B4-4F61-4112-83A6-364007CDAFAE}" srcOrd="0" destOrd="0" presId="urn:microsoft.com/office/officeart/2016/7/layout/RepeatingBendingProcessNew"/>
    <dgm:cxn modelId="{06F3DDC7-8F08-4CA3-BC5D-D26E043846A6}" type="presParOf" srcId="{60E74A41-9710-4950-8A72-DB99E31FE4D6}" destId="{972F2243-9074-4D94-887A-583E8D159F88}"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35FB57-2DE2-4651-94B4-7E4FFB30D1A2}" type="doc">
      <dgm:prSet loTypeId="urn:microsoft.com/office/officeart/2016/7/layout/LinearArrowProcessNumbered" loCatId="process" qsTypeId="urn:microsoft.com/office/officeart/2005/8/quickstyle/simple1" qsCatId="simple" csTypeId="urn:microsoft.com/office/officeart/2005/8/colors/accent1_2" csCatId="accent1"/>
      <dgm:spPr/>
      <dgm:t>
        <a:bodyPr/>
        <a:lstStyle/>
        <a:p>
          <a:endParaRPr lang="en-US"/>
        </a:p>
      </dgm:t>
    </dgm:pt>
    <dgm:pt modelId="{493877C4-2D8B-405F-86D5-49A985ACB164}">
      <dgm:prSet custT="1"/>
      <dgm:spPr/>
      <dgm:t>
        <a:bodyPr/>
        <a:lstStyle/>
        <a:p>
          <a:pPr algn="ctr"/>
          <a:r>
            <a:rPr lang="en-US" sz="1400" dirty="0"/>
            <a:t>Identify missing values.</a:t>
          </a:r>
        </a:p>
      </dgm:t>
    </dgm:pt>
    <dgm:pt modelId="{40C77A24-80EE-4C82-82C8-DA465D991F23}" type="parTrans" cxnId="{21593E73-B47F-445E-9866-CEF13E2E67EB}">
      <dgm:prSet/>
      <dgm:spPr/>
      <dgm:t>
        <a:bodyPr/>
        <a:lstStyle/>
        <a:p>
          <a:endParaRPr lang="en-US"/>
        </a:p>
      </dgm:t>
    </dgm:pt>
    <dgm:pt modelId="{260B79CE-2257-4731-A72E-64CB2A871327}" type="sibTrans" cxnId="{21593E73-B47F-445E-9866-CEF13E2E67EB}">
      <dgm:prSet phldrT="1" phldr="0"/>
      <dgm:spPr/>
      <dgm:t>
        <a:bodyPr/>
        <a:lstStyle/>
        <a:p>
          <a:r>
            <a:rPr lang="en-US"/>
            <a:t>1</a:t>
          </a:r>
        </a:p>
      </dgm:t>
    </dgm:pt>
    <dgm:pt modelId="{91329E33-3920-4DC2-9B25-5054AC989BC1}">
      <dgm:prSet/>
      <dgm:spPr/>
      <dgm:t>
        <a:bodyPr/>
        <a:lstStyle/>
        <a:p>
          <a:pPr algn="ctr"/>
          <a:r>
            <a:rPr lang="en-US" dirty="0"/>
            <a:t>Differentiate numerical and categorical columns.</a:t>
          </a:r>
        </a:p>
      </dgm:t>
    </dgm:pt>
    <dgm:pt modelId="{4ABF3D7A-7212-4A71-BFD6-7CCC675B5B0A}" type="parTrans" cxnId="{1273D1B3-AFC4-4CBA-B67B-878F2C17F671}">
      <dgm:prSet/>
      <dgm:spPr/>
      <dgm:t>
        <a:bodyPr/>
        <a:lstStyle/>
        <a:p>
          <a:endParaRPr lang="en-US"/>
        </a:p>
      </dgm:t>
    </dgm:pt>
    <dgm:pt modelId="{817A0898-BD41-4929-9DB4-30BDFD92D1FB}" type="sibTrans" cxnId="{1273D1B3-AFC4-4CBA-B67B-878F2C17F671}">
      <dgm:prSet phldrT="2" phldr="0"/>
      <dgm:spPr/>
      <dgm:t>
        <a:bodyPr/>
        <a:lstStyle/>
        <a:p>
          <a:r>
            <a:rPr lang="en-US"/>
            <a:t>2</a:t>
          </a:r>
        </a:p>
      </dgm:t>
    </dgm:pt>
    <dgm:pt modelId="{394B1AD3-32E8-4A67-B4A9-B2186F2A1D25}">
      <dgm:prSet/>
      <dgm:spPr/>
      <dgm:t>
        <a:bodyPr/>
        <a:lstStyle/>
        <a:p>
          <a:pPr algn="ctr"/>
          <a:r>
            <a:rPr lang="en-US" dirty="0"/>
            <a:t>Calculate the count of launches for each site.</a:t>
          </a:r>
        </a:p>
      </dgm:t>
    </dgm:pt>
    <dgm:pt modelId="{23D849C7-C039-409E-86E3-9F86DF5A9CDF}" type="parTrans" cxnId="{A741964A-BA6B-423C-96DB-9AC8838FC516}">
      <dgm:prSet/>
      <dgm:spPr/>
      <dgm:t>
        <a:bodyPr/>
        <a:lstStyle/>
        <a:p>
          <a:endParaRPr lang="en-US"/>
        </a:p>
      </dgm:t>
    </dgm:pt>
    <dgm:pt modelId="{DB903F76-E208-4435-ACB8-02C7CC6CB8CF}" type="sibTrans" cxnId="{A741964A-BA6B-423C-96DB-9AC8838FC516}">
      <dgm:prSet phldrT="3" phldr="0"/>
      <dgm:spPr/>
      <dgm:t>
        <a:bodyPr/>
        <a:lstStyle/>
        <a:p>
          <a:r>
            <a:rPr lang="en-US"/>
            <a:t>3</a:t>
          </a:r>
        </a:p>
      </dgm:t>
    </dgm:pt>
    <dgm:pt modelId="{08C2BF09-6D94-44D7-AFF7-26E54AF0CF4F}">
      <dgm:prSet/>
      <dgm:spPr/>
      <dgm:t>
        <a:bodyPr/>
        <a:lstStyle/>
        <a:p>
          <a:pPr algn="ctr"/>
          <a:r>
            <a:rPr lang="en-US" dirty="0"/>
            <a:t>Determine the count and occurrences of each orbit.</a:t>
          </a:r>
        </a:p>
      </dgm:t>
    </dgm:pt>
    <dgm:pt modelId="{19AC5171-0494-4567-B249-BB9BD107F755}" type="parTrans" cxnId="{B6EA94BA-4DD7-4AE1-9AC5-4F2B1EE73838}">
      <dgm:prSet/>
      <dgm:spPr/>
      <dgm:t>
        <a:bodyPr/>
        <a:lstStyle/>
        <a:p>
          <a:endParaRPr lang="en-US"/>
        </a:p>
      </dgm:t>
    </dgm:pt>
    <dgm:pt modelId="{6E368E1C-E606-4B7F-B407-0A842F8FC79F}" type="sibTrans" cxnId="{B6EA94BA-4DD7-4AE1-9AC5-4F2B1EE73838}">
      <dgm:prSet phldrT="4" phldr="0"/>
      <dgm:spPr/>
      <dgm:t>
        <a:bodyPr/>
        <a:lstStyle/>
        <a:p>
          <a:r>
            <a:rPr lang="en-US"/>
            <a:t>4</a:t>
          </a:r>
        </a:p>
      </dgm:t>
    </dgm:pt>
    <dgm:pt modelId="{06C4155B-9727-4F87-98EA-8B21AEF94229}">
      <dgm:prSet/>
      <dgm:spPr/>
      <dgm:t>
        <a:bodyPr/>
        <a:lstStyle/>
        <a:p>
          <a:pPr algn="ctr"/>
          <a:r>
            <a:rPr lang="en-US" dirty="0"/>
            <a:t>Assess the count and occurrences of mission outcomes per orbit type.</a:t>
          </a:r>
        </a:p>
      </dgm:t>
    </dgm:pt>
    <dgm:pt modelId="{D91F5A3D-1545-438A-90A7-70010DB18B41}" type="parTrans" cxnId="{9E20C01E-8AD5-4A30-9CEA-1A8B66979A84}">
      <dgm:prSet/>
      <dgm:spPr/>
      <dgm:t>
        <a:bodyPr/>
        <a:lstStyle/>
        <a:p>
          <a:endParaRPr lang="en-US"/>
        </a:p>
      </dgm:t>
    </dgm:pt>
    <dgm:pt modelId="{844EE8E1-C741-4905-A113-722B477011A1}" type="sibTrans" cxnId="{9E20C01E-8AD5-4A30-9CEA-1A8B66979A84}">
      <dgm:prSet phldrT="5" phldr="0"/>
      <dgm:spPr/>
      <dgm:t>
        <a:bodyPr/>
        <a:lstStyle/>
        <a:p>
          <a:r>
            <a:rPr lang="en-US"/>
            <a:t>5</a:t>
          </a:r>
        </a:p>
      </dgm:t>
    </dgm:pt>
    <dgm:pt modelId="{40472398-589C-44E5-A154-56A6E32768D9}">
      <dgm:prSet/>
      <dgm:spPr/>
      <dgm:t>
        <a:bodyPr/>
        <a:lstStyle/>
        <a:p>
          <a:pPr algn="ctr"/>
          <a:r>
            <a:rPr lang="en-US" dirty="0"/>
            <a:t>Generate a landing outcome label based on the information in the outcome column.</a:t>
          </a:r>
        </a:p>
      </dgm:t>
    </dgm:pt>
    <dgm:pt modelId="{B4B212B3-7CDE-426A-9826-151DD2447AB4}" type="parTrans" cxnId="{B3B5A619-418E-4B08-877A-D7FF3D0A52B8}">
      <dgm:prSet/>
      <dgm:spPr/>
      <dgm:t>
        <a:bodyPr/>
        <a:lstStyle/>
        <a:p>
          <a:endParaRPr lang="en-US"/>
        </a:p>
      </dgm:t>
    </dgm:pt>
    <dgm:pt modelId="{937663D7-BC37-48DF-BFC0-63108151663C}" type="sibTrans" cxnId="{B3B5A619-418E-4B08-877A-D7FF3D0A52B8}">
      <dgm:prSet phldrT="6" phldr="0"/>
      <dgm:spPr/>
      <dgm:t>
        <a:bodyPr/>
        <a:lstStyle/>
        <a:p>
          <a:r>
            <a:rPr lang="en-US"/>
            <a:t>6</a:t>
          </a:r>
        </a:p>
      </dgm:t>
    </dgm:pt>
    <dgm:pt modelId="{D2948A88-E673-4D0C-810C-21E392786F4A}" type="pres">
      <dgm:prSet presAssocID="{3A35FB57-2DE2-4651-94B4-7E4FFB30D1A2}" presName="linearFlow" presStyleCnt="0">
        <dgm:presLayoutVars>
          <dgm:dir/>
          <dgm:animLvl val="lvl"/>
          <dgm:resizeHandles val="exact"/>
        </dgm:presLayoutVars>
      </dgm:prSet>
      <dgm:spPr/>
    </dgm:pt>
    <dgm:pt modelId="{B87EE078-AA59-4FD7-84A7-415FF14DBBD1}" type="pres">
      <dgm:prSet presAssocID="{493877C4-2D8B-405F-86D5-49A985ACB164}" presName="compositeNode" presStyleCnt="0"/>
      <dgm:spPr/>
    </dgm:pt>
    <dgm:pt modelId="{194BB0C8-FE22-44C7-B36C-797E0DB195E0}" type="pres">
      <dgm:prSet presAssocID="{493877C4-2D8B-405F-86D5-49A985ACB164}" presName="parTx" presStyleLbl="node1" presStyleIdx="0" presStyleCnt="0">
        <dgm:presLayoutVars>
          <dgm:chMax val="0"/>
          <dgm:chPref val="0"/>
          <dgm:bulletEnabled val="1"/>
        </dgm:presLayoutVars>
      </dgm:prSet>
      <dgm:spPr/>
    </dgm:pt>
    <dgm:pt modelId="{49B406AD-0A93-48C8-AD80-F1DBFF744DAB}" type="pres">
      <dgm:prSet presAssocID="{493877C4-2D8B-405F-86D5-49A985ACB164}" presName="parSh" presStyleCnt="0"/>
      <dgm:spPr/>
    </dgm:pt>
    <dgm:pt modelId="{913A8AAE-98E1-474A-A0FB-A2CDD4339EE9}" type="pres">
      <dgm:prSet presAssocID="{493877C4-2D8B-405F-86D5-49A985ACB164}" presName="lineNode" presStyleLbl="alignAccFollowNode1" presStyleIdx="0" presStyleCnt="18"/>
      <dgm:spPr/>
    </dgm:pt>
    <dgm:pt modelId="{037D1A61-255D-4F93-84DC-5CB0F9DFD720}" type="pres">
      <dgm:prSet presAssocID="{493877C4-2D8B-405F-86D5-49A985ACB164}" presName="lineArrowNode" presStyleLbl="alignAccFollowNode1" presStyleIdx="1" presStyleCnt="18"/>
      <dgm:spPr/>
    </dgm:pt>
    <dgm:pt modelId="{FD7A71D6-2E3D-40C1-86BF-72A636AF4183}" type="pres">
      <dgm:prSet presAssocID="{260B79CE-2257-4731-A72E-64CB2A871327}" presName="sibTransNodeCircle" presStyleLbl="alignNode1" presStyleIdx="0" presStyleCnt="6">
        <dgm:presLayoutVars>
          <dgm:chMax val="0"/>
          <dgm:bulletEnabled/>
        </dgm:presLayoutVars>
      </dgm:prSet>
      <dgm:spPr/>
    </dgm:pt>
    <dgm:pt modelId="{87F11E08-0CE4-4C83-B2CF-7C6B07664231}" type="pres">
      <dgm:prSet presAssocID="{260B79CE-2257-4731-A72E-64CB2A871327}" presName="spacerBetweenCircleAndCallout" presStyleCnt="0">
        <dgm:presLayoutVars/>
      </dgm:prSet>
      <dgm:spPr/>
    </dgm:pt>
    <dgm:pt modelId="{D6DA122E-E5C3-44E1-B93B-68613B518BA7}" type="pres">
      <dgm:prSet presAssocID="{493877C4-2D8B-405F-86D5-49A985ACB164}" presName="nodeText" presStyleLbl="alignAccFollowNode1" presStyleIdx="2" presStyleCnt="18">
        <dgm:presLayoutVars>
          <dgm:bulletEnabled val="1"/>
        </dgm:presLayoutVars>
      </dgm:prSet>
      <dgm:spPr/>
    </dgm:pt>
    <dgm:pt modelId="{58EF4F95-E129-426F-AB4B-9A318E5F0B2C}" type="pres">
      <dgm:prSet presAssocID="{260B79CE-2257-4731-A72E-64CB2A871327}" presName="sibTransComposite" presStyleCnt="0"/>
      <dgm:spPr/>
    </dgm:pt>
    <dgm:pt modelId="{0BC18C95-1A8A-45C9-8D50-70643EBABAD7}" type="pres">
      <dgm:prSet presAssocID="{91329E33-3920-4DC2-9B25-5054AC989BC1}" presName="compositeNode" presStyleCnt="0"/>
      <dgm:spPr/>
    </dgm:pt>
    <dgm:pt modelId="{59F7035B-63A3-40EE-941F-68CD0E805832}" type="pres">
      <dgm:prSet presAssocID="{91329E33-3920-4DC2-9B25-5054AC989BC1}" presName="parTx" presStyleLbl="node1" presStyleIdx="0" presStyleCnt="0">
        <dgm:presLayoutVars>
          <dgm:chMax val="0"/>
          <dgm:chPref val="0"/>
          <dgm:bulletEnabled val="1"/>
        </dgm:presLayoutVars>
      </dgm:prSet>
      <dgm:spPr/>
    </dgm:pt>
    <dgm:pt modelId="{7EF92B45-6E0E-4B06-B052-344D0E5B9254}" type="pres">
      <dgm:prSet presAssocID="{91329E33-3920-4DC2-9B25-5054AC989BC1}" presName="parSh" presStyleCnt="0"/>
      <dgm:spPr/>
    </dgm:pt>
    <dgm:pt modelId="{BC3F6ED3-445D-462C-A050-BB95F6894347}" type="pres">
      <dgm:prSet presAssocID="{91329E33-3920-4DC2-9B25-5054AC989BC1}" presName="lineNode" presStyleLbl="alignAccFollowNode1" presStyleIdx="3" presStyleCnt="18"/>
      <dgm:spPr/>
    </dgm:pt>
    <dgm:pt modelId="{13A1CBE2-4B6F-4DD3-BDA0-057AACF6E73D}" type="pres">
      <dgm:prSet presAssocID="{91329E33-3920-4DC2-9B25-5054AC989BC1}" presName="lineArrowNode" presStyleLbl="alignAccFollowNode1" presStyleIdx="4" presStyleCnt="18"/>
      <dgm:spPr/>
    </dgm:pt>
    <dgm:pt modelId="{89E17265-7F2B-4608-9D77-2BB05AB44AD0}" type="pres">
      <dgm:prSet presAssocID="{817A0898-BD41-4929-9DB4-30BDFD92D1FB}" presName="sibTransNodeCircle" presStyleLbl="alignNode1" presStyleIdx="1" presStyleCnt="6">
        <dgm:presLayoutVars>
          <dgm:chMax val="0"/>
          <dgm:bulletEnabled/>
        </dgm:presLayoutVars>
      </dgm:prSet>
      <dgm:spPr/>
    </dgm:pt>
    <dgm:pt modelId="{4F91354F-0E5B-45C3-910A-7BDC6DDECD81}" type="pres">
      <dgm:prSet presAssocID="{817A0898-BD41-4929-9DB4-30BDFD92D1FB}" presName="spacerBetweenCircleAndCallout" presStyleCnt="0">
        <dgm:presLayoutVars/>
      </dgm:prSet>
      <dgm:spPr/>
    </dgm:pt>
    <dgm:pt modelId="{319F28E2-5AB8-428F-9AEE-AD8B7917ED4D}" type="pres">
      <dgm:prSet presAssocID="{91329E33-3920-4DC2-9B25-5054AC989BC1}" presName="nodeText" presStyleLbl="alignAccFollowNode1" presStyleIdx="5" presStyleCnt="18">
        <dgm:presLayoutVars>
          <dgm:bulletEnabled val="1"/>
        </dgm:presLayoutVars>
      </dgm:prSet>
      <dgm:spPr/>
    </dgm:pt>
    <dgm:pt modelId="{DEFF2087-98B4-4CAC-8B6F-E20A84BF6C1A}" type="pres">
      <dgm:prSet presAssocID="{817A0898-BD41-4929-9DB4-30BDFD92D1FB}" presName="sibTransComposite" presStyleCnt="0"/>
      <dgm:spPr/>
    </dgm:pt>
    <dgm:pt modelId="{E22199E3-CBB0-4D49-B597-0CA2DEF3E383}" type="pres">
      <dgm:prSet presAssocID="{394B1AD3-32E8-4A67-B4A9-B2186F2A1D25}" presName="compositeNode" presStyleCnt="0"/>
      <dgm:spPr/>
    </dgm:pt>
    <dgm:pt modelId="{F503E32F-4DBC-40AB-95CF-8C655C6B872D}" type="pres">
      <dgm:prSet presAssocID="{394B1AD3-32E8-4A67-B4A9-B2186F2A1D25}" presName="parTx" presStyleLbl="node1" presStyleIdx="0" presStyleCnt="0">
        <dgm:presLayoutVars>
          <dgm:chMax val="0"/>
          <dgm:chPref val="0"/>
          <dgm:bulletEnabled val="1"/>
        </dgm:presLayoutVars>
      </dgm:prSet>
      <dgm:spPr/>
    </dgm:pt>
    <dgm:pt modelId="{FE139708-4940-444D-90F1-3E0AE0E925B6}" type="pres">
      <dgm:prSet presAssocID="{394B1AD3-32E8-4A67-B4A9-B2186F2A1D25}" presName="parSh" presStyleCnt="0"/>
      <dgm:spPr/>
    </dgm:pt>
    <dgm:pt modelId="{B1066AAB-132D-464B-B9E5-4D44C43B2FBA}" type="pres">
      <dgm:prSet presAssocID="{394B1AD3-32E8-4A67-B4A9-B2186F2A1D25}" presName="lineNode" presStyleLbl="alignAccFollowNode1" presStyleIdx="6" presStyleCnt="18"/>
      <dgm:spPr/>
    </dgm:pt>
    <dgm:pt modelId="{27FD4EDF-994E-484F-A8D6-8665214894E5}" type="pres">
      <dgm:prSet presAssocID="{394B1AD3-32E8-4A67-B4A9-B2186F2A1D25}" presName="lineArrowNode" presStyleLbl="alignAccFollowNode1" presStyleIdx="7" presStyleCnt="18"/>
      <dgm:spPr/>
    </dgm:pt>
    <dgm:pt modelId="{F17E2280-B2E2-4F3D-953F-6144771BF6B7}" type="pres">
      <dgm:prSet presAssocID="{DB903F76-E208-4435-ACB8-02C7CC6CB8CF}" presName="sibTransNodeCircle" presStyleLbl="alignNode1" presStyleIdx="2" presStyleCnt="6">
        <dgm:presLayoutVars>
          <dgm:chMax val="0"/>
          <dgm:bulletEnabled/>
        </dgm:presLayoutVars>
      </dgm:prSet>
      <dgm:spPr/>
    </dgm:pt>
    <dgm:pt modelId="{93587C97-E6DE-4543-B369-EF16ADB75318}" type="pres">
      <dgm:prSet presAssocID="{DB903F76-E208-4435-ACB8-02C7CC6CB8CF}" presName="spacerBetweenCircleAndCallout" presStyleCnt="0">
        <dgm:presLayoutVars/>
      </dgm:prSet>
      <dgm:spPr/>
    </dgm:pt>
    <dgm:pt modelId="{934E15AE-C3A1-45E8-944D-2012111FEA66}" type="pres">
      <dgm:prSet presAssocID="{394B1AD3-32E8-4A67-B4A9-B2186F2A1D25}" presName="nodeText" presStyleLbl="alignAccFollowNode1" presStyleIdx="8" presStyleCnt="18">
        <dgm:presLayoutVars>
          <dgm:bulletEnabled val="1"/>
        </dgm:presLayoutVars>
      </dgm:prSet>
      <dgm:spPr/>
    </dgm:pt>
    <dgm:pt modelId="{76A72929-59F5-4869-A28A-60E54BF7FFF9}" type="pres">
      <dgm:prSet presAssocID="{DB903F76-E208-4435-ACB8-02C7CC6CB8CF}" presName="sibTransComposite" presStyleCnt="0"/>
      <dgm:spPr/>
    </dgm:pt>
    <dgm:pt modelId="{91DC4B32-86E0-4E89-8B53-B464D733E284}" type="pres">
      <dgm:prSet presAssocID="{08C2BF09-6D94-44D7-AFF7-26E54AF0CF4F}" presName="compositeNode" presStyleCnt="0"/>
      <dgm:spPr/>
    </dgm:pt>
    <dgm:pt modelId="{45A03766-CCF2-4176-9C93-C0C5AD546594}" type="pres">
      <dgm:prSet presAssocID="{08C2BF09-6D94-44D7-AFF7-26E54AF0CF4F}" presName="parTx" presStyleLbl="node1" presStyleIdx="0" presStyleCnt="0">
        <dgm:presLayoutVars>
          <dgm:chMax val="0"/>
          <dgm:chPref val="0"/>
          <dgm:bulletEnabled val="1"/>
        </dgm:presLayoutVars>
      </dgm:prSet>
      <dgm:spPr/>
    </dgm:pt>
    <dgm:pt modelId="{54CE2CB3-E213-4389-9779-E41872F4C7F7}" type="pres">
      <dgm:prSet presAssocID="{08C2BF09-6D94-44D7-AFF7-26E54AF0CF4F}" presName="parSh" presStyleCnt="0"/>
      <dgm:spPr/>
    </dgm:pt>
    <dgm:pt modelId="{91B84A24-0285-4E61-822A-4CED541E77EA}" type="pres">
      <dgm:prSet presAssocID="{08C2BF09-6D94-44D7-AFF7-26E54AF0CF4F}" presName="lineNode" presStyleLbl="alignAccFollowNode1" presStyleIdx="9" presStyleCnt="18"/>
      <dgm:spPr/>
    </dgm:pt>
    <dgm:pt modelId="{19130D7D-4777-45BF-A4CE-EC6EDE7D7D58}" type="pres">
      <dgm:prSet presAssocID="{08C2BF09-6D94-44D7-AFF7-26E54AF0CF4F}" presName="lineArrowNode" presStyleLbl="alignAccFollowNode1" presStyleIdx="10" presStyleCnt="18"/>
      <dgm:spPr/>
    </dgm:pt>
    <dgm:pt modelId="{04B16B92-3C7C-413A-860C-20122222BBEE}" type="pres">
      <dgm:prSet presAssocID="{6E368E1C-E606-4B7F-B407-0A842F8FC79F}" presName="sibTransNodeCircle" presStyleLbl="alignNode1" presStyleIdx="3" presStyleCnt="6">
        <dgm:presLayoutVars>
          <dgm:chMax val="0"/>
          <dgm:bulletEnabled/>
        </dgm:presLayoutVars>
      </dgm:prSet>
      <dgm:spPr/>
    </dgm:pt>
    <dgm:pt modelId="{A54AE07A-E266-4C46-95CE-81E0E13BA2EB}" type="pres">
      <dgm:prSet presAssocID="{6E368E1C-E606-4B7F-B407-0A842F8FC79F}" presName="spacerBetweenCircleAndCallout" presStyleCnt="0">
        <dgm:presLayoutVars/>
      </dgm:prSet>
      <dgm:spPr/>
    </dgm:pt>
    <dgm:pt modelId="{E4FA2932-F9EF-4D5C-B8BE-E33B09317705}" type="pres">
      <dgm:prSet presAssocID="{08C2BF09-6D94-44D7-AFF7-26E54AF0CF4F}" presName="nodeText" presStyleLbl="alignAccFollowNode1" presStyleIdx="11" presStyleCnt="18">
        <dgm:presLayoutVars>
          <dgm:bulletEnabled val="1"/>
        </dgm:presLayoutVars>
      </dgm:prSet>
      <dgm:spPr/>
    </dgm:pt>
    <dgm:pt modelId="{D1CB7298-1F69-47CD-AF0C-D50125B3F705}" type="pres">
      <dgm:prSet presAssocID="{6E368E1C-E606-4B7F-B407-0A842F8FC79F}" presName="sibTransComposite" presStyleCnt="0"/>
      <dgm:spPr/>
    </dgm:pt>
    <dgm:pt modelId="{82D2C051-2DFC-4094-A01A-9448ABA16612}" type="pres">
      <dgm:prSet presAssocID="{06C4155B-9727-4F87-98EA-8B21AEF94229}" presName="compositeNode" presStyleCnt="0"/>
      <dgm:spPr/>
    </dgm:pt>
    <dgm:pt modelId="{F02F57AB-7218-4729-AADF-D01AF1C85104}" type="pres">
      <dgm:prSet presAssocID="{06C4155B-9727-4F87-98EA-8B21AEF94229}" presName="parTx" presStyleLbl="node1" presStyleIdx="0" presStyleCnt="0">
        <dgm:presLayoutVars>
          <dgm:chMax val="0"/>
          <dgm:chPref val="0"/>
          <dgm:bulletEnabled val="1"/>
        </dgm:presLayoutVars>
      </dgm:prSet>
      <dgm:spPr/>
    </dgm:pt>
    <dgm:pt modelId="{3C242592-F0AF-481D-9C6A-78E311B27D89}" type="pres">
      <dgm:prSet presAssocID="{06C4155B-9727-4F87-98EA-8B21AEF94229}" presName="parSh" presStyleCnt="0"/>
      <dgm:spPr/>
    </dgm:pt>
    <dgm:pt modelId="{D9C8B014-3246-4A22-B53E-22078DD43850}" type="pres">
      <dgm:prSet presAssocID="{06C4155B-9727-4F87-98EA-8B21AEF94229}" presName="lineNode" presStyleLbl="alignAccFollowNode1" presStyleIdx="12" presStyleCnt="18"/>
      <dgm:spPr/>
    </dgm:pt>
    <dgm:pt modelId="{C47C04DB-C42D-4B15-BA45-D50274DD3C10}" type="pres">
      <dgm:prSet presAssocID="{06C4155B-9727-4F87-98EA-8B21AEF94229}" presName="lineArrowNode" presStyleLbl="alignAccFollowNode1" presStyleIdx="13" presStyleCnt="18"/>
      <dgm:spPr/>
    </dgm:pt>
    <dgm:pt modelId="{78654254-7197-4A1F-9DC3-D0597EDDA013}" type="pres">
      <dgm:prSet presAssocID="{844EE8E1-C741-4905-A113-722B477011A1}" presName="sibTransNodeCircle" presStyleLbl="alignNode1" presStyleIdx="4" presStyleCnt="6">
        <dgm:presLayoutVars>
          <dgm:chMax val="0"/>
          <dgm:bulletEnabled/>
        </dgm:presLayoutVars>
      </dgm:prSet>
      <dgm:spPr/>
    </dgm:pt>
    <dgm:pt modelId="{9F850389-6D2B-4E13-B36B-7401CCDC9BFB}" type="pres">
      <dgm:prSet presAssocID="{844EE8E1-C741-4905-A113-722B477011A1}" presName="spacerBetweenCircleAndCallout" presStyleCnt="0">
        <dgm:presLayoutVars/>
      </dgm:prSet>
      <dgm:spPr/>
    </dgm:pt>
    <dgm:pt modelId="{73196C1A-D643-4672-8297-5CA00C5B5992}" type="pres">
      <dgm:prSet presAssocID="{06C4155B-9727-4F87-98EA-8B21AEF94229}" presName="nodeText" presStyleLbl="alignAccFollowNode1" presStyleIdx="14" presStyleCnt="18">
        <dgm:presLayoutVars>
          <dgm:bulletEnabled val="1"/>
        </dgm:presLayoutVars>
      </dgm:prSet>
      <dgm:spPr/>
    </dgm:pt>
    <dgm:pt modelId="{18150D45-A7FA-415F-B263-F592BD977EE6}" type="pres">
      <dgm:prSet presAssocID="{844EE8E1-C741-4905-A113-722B477011A1}" presName="sibTransComposite" presStyleCnt="0"/>
      <dgm:spPr/>
    </dgm:pt>
    <dgm:pt modelId="{0429E3EF-D6C9-4A6F-826C-99342F957790}" type="pres">
      <dgm:prSet presAssocID="{40472398-589C-44E5-A154-56A6E32768D9}" presName="compositeNode" presStyleCnt="0"/>
      <dgm:spPr/>
    </dgm:pt>
    <dgm:pt modelId="{F60DE730-3DA5-4540-A95D-107E51761002}" type="pres">
      <dgm:prSet presAssocID="{40472398-589C-44E5-A154-56A6E32768D9}" presName="parTx" presStyleLbl="node1" presStyleIdx="0" presStyleCnt="0">
        <dgm:presLayoutVars>
          <dgm:chMax val="0"/>
          <dgm:chPref val="0"/>
          <dgm:bulletEnabled val="1"/>
        </dgm:presLayoutVars>
      </dgm:prSet>
      <dgm:spPr/>
    </dgm:pt>
    <dgm:pt modelId="{356E5979-DE50-4D8A-B5E0-A3362472CD23}" type="pres">
      <dgm:prSet presAssocID="{40472398-589C-44E5-A154-56A6E32768D9}" presName="parSh" presStyleCnt="0"/>
      <dgm:spPr/>
    </dgm:pt>
    <dgm:pt modelId="{86FCD493-4E5A-4C2B-9A9D-F166B8FCFC06}" type="pres">
      <dgm:prSet presAssocID="{40472398-589C-44E5-A154-56A6E32768D9}" presName="lineNode" presStyleLbl="alignAccFollowNode1" presStyleIdx="15" presStyleCnt="18"/>
      <dgm:spPr/>
    </dgm:pt>
    <dgm:pt modelId="{E8AAE4FA-9CB3-4B7C-A671-AF588A8A4360}" type="pres">
      <dgm:prSet presAssocID="{40472398-589C-44E5-A154-56A6E32768D9}" presName="lineArrowNode" presStyleLbl="alignAccFollowNode1" presStyleIdx="16" presStyleCnt="18"/>
      <dgm:spPr/>
    </dgm:pt>
    <dgm:pt modelId="{9EB2D2E3-8857-410C-B627-D7AD2293A989}" type="pres">
      <dgm:prSet presAssocID="{937663D7-BC37-48DF-BFC0-63108151663C}" presName="sibTransNodeCircle" presStyleLbl="alignNode1" presStyleIdx="5" presStyleCnt="6">
        <dgm:presLayoutVars>
          <dgm:chMax val="0"/>
          <dgm:bulletEnabled/>
        </dgm:presLayoutVars>
      </dgm:prSet>
      <dgm:spPr/>
    </dgm:pt>
    <dgm:pt modelId="{024779BB-6D49-4F7D-90A6-B1D0FD2F51DE}" type="pres">
      <dgm:prSet presAssocID="{937663D7-BC37-48DF-BFC0-63108151663C}" presName="spacerBetweenCircleAndCallout" presStyleCnt="0">
        <dgm:presLayoutVars/>
      </dgm:prSet>
      <dgm:spPr/>
    </dgm:pt>
    <dgm:pt modelId="{9F3150B0-4EF2-47F7-A7AB-3A318623AE17}" type="pres">
      <dgm:prSet presAssocID="{40472398-589C-44E5-A154-56A6E32768D9}" presName="nodeText" presStyleLbl="alignAccFollowNode1" presStyleIdx="17" presStyleCnt="18">
        <dgm:presLayoutVars>
          <dgm:bulletEnabled val="1"/>
        </dgm:presLayoutVars>
      </dgm:prSet>
      <dgm:spPr/>
    </dgm:pt>
  </dgm:ptLst>
  <dgm:cxnLst>
    <dgm:cxn modelId="{B3B5A619-418E-4B08-877A-D7FF3D0A52B8}" srcId="{3A35FB57-2DE2-4651-94B4-7E4FFB30D1A2}" destId="{40472398-589C-44E5-A154-56A6E32768D9}" srcOrd="5" destOrd="0" parTransId="{B4B212B3-7CDE-426A-9826-151DD2447AB4}" sibTransId="{937663D7-BC37-48DF-BFC0-63108151663C}"/>
    <dgm:cxn modelId="{9E20C01E-8AD5-4A30-9CEA-1A8B66979A84}" srcId="{3A35FB57-2DE2-4651-94B4-7E4FFB30D1A2}" destId="{06C4155B-9727-4F87-98EA-8B21AEF94229}" srcOrd="4" destOrd="0" parTransId="{D91F5A3D-1545-438A-90A7-70010DB18B41}" sibTransId="{844EE8E1-C741-4905-A113-722B477011A1}"/>
    <dgm:cxn modelId="{6CAEFB2F-F500-4028-BC88-39703C27884C}" type="presOf" srcId="{817A0898-BD41-4929-9DB4-30BDFD92D1FB}" destId="{89E17265-7F2B-4608-9D77-2BB05AB44AD0}" srcOrd="0" destOrd="0" presId="urn:microsoft.com/office/officeart/2016/7/layout/LinearArrowProcessNumbered"/>
    <dgm:cxn modelId="{2CC92B38-78DE-4081-81E7-BD9250E2E812}" type="presOf" srcId="{3A35FB57-2DE2-4651-94B4-7E4FFB30D1A2}" destId="{D2948A88-E673-4D0C-810C-21E392786F4A}" srcOrd="0" destOrd="0" presId="urn:microsoft.com/office/officeart/2016/7/layout/LinearArrowProcessNumbered"/>
    <dgm:cxn modelId="{48050B3F-C9D1-4FE7-84E3-77720C0607E9}" type="presOf" srcId="{493877C4-2D8B-405F-86D5-49A985ACB164}" destId="{D6DA122E-E5C3-44E1-B93B-68613B518BA7}" srcOrd="0" destOrd="0" presId="urn:microsoft.com/office/officeart/2016/7/layout/LinearArrowProcessNumbered"/>
    <dgm:cxn modelId="{1A87C349-B7A8-47BA-A9FA-1D8D73DDB8D7}" type="presOf" srcId="{937663D7-BC37-48DF-BFC0-63108151663C}" destId="{9EB2D2E3-8857-410C-B627-D7AD2293A989}" srcOrd="0" destOrd="0" presId="urn:microsoft.com/office/officeart/2016/7/layout/LinearArrowProcessNumbered"/>
    <dgm:cxn modelId="{A741964A-BA6B-423C-96DB-9AC8838FC516}" srcId="{3A35FB57-2DE2-4651-94B4-7E4FFB30D1A2}" destId="{394B1AD3-32E8-4A67-B4A9-B2186F2A1D25}" srcOrd="2" destOrd="0" parTransId="{23D849C7-C039-409E-86E3-9F86DF5A9CDF}" sibTransId="{DB903F76-E208-4435-ACB8-02C7CC6CB8CF}"/>
    <dgm:cxn modelId="{21593E73-B47F-445E-9866-CEF13E2E67EB}" srcId="{3A35FB57-2DE2-4651-94B4-7E4FFB30D1A2}" destId="{493877C4-2D8B-405F-86D5-49A985ACB164}" srcOrd="0" destOrd="0" parTransId="{40C77A24-80EE-4C82-82C8-DA465D991F23}" sibTransId="{260B79CE-2257-4731-A72E-64CB2A871327}"/>
    <dgm:cxn modelId="{F486CD59-BC1E-49D5-BD17-FA7DA034BA83}" type="presOf" srcId="{844EE8E1-C741-4905-A113-722B477011A1}" destId="{78654254-7197-4A1F-9DC3-D0597EDDA013}" srcOrd="0" destOrd="0" presId="urn:microsoft.com/office/officeart/2016/7/layout/LinearArrowProcessNumbered"/>
    <dgm:cxn modelId="{C12F4C7B-C856-4243-B743-905DCA2F15D2}" type="presOf" srcId="{6E368E1C-E606-4B7F-B407-0A842F8FC79F}" destId="{04B16B92-3C7C-413A-860C-20122222BBEE}" srcOrd="0" destOrd="0" presId="urn:microsoft.com/office/officeart/2016/7/layout/LinearArrowProcessNumbered"/>
    <dgm:cxn modelId="{6CE99F80-F7E6-41F5-A4BC-FA95F1FE173C}" type="presOf" srcId="{91329E33-3920-4DC2-9B25-5054AC989BC1}" destId="{319F28E2-5AB8-428F-9AEE-AD8B7917ED4D}" srcOrd="0" destOrd="0" presId="urn:microsoft.com/office/officeart/2016/7/layout/LinearArrowProcessNumbered"/>
    <dgm:cxn modelId="{49D3AF93-A98A-42C9-9C51-8CCC4D94F31B}" type="presOf" srcId="{08C2BF09-6D94-44D7-AFF7-26E54AF0CF4F}" destId="{E4FA2932-F9EF-4D5C-B8BE-E33B09317705}" srcOrd="0" destOrd="0" presId="urn:microsoft.com/office/officeart/2016/7/layout/LinearArrowProcessNumbered"/>
    <dgm:cxn modelId="{29E817AF-D9EF-415D-940A-68A7BAB38049}" type="presOf" srcId="{40472398-589C-44E5-A154-56A6E32768D9}" destId="{9F3150B0-4EF2-47F7-A7AB-3A318623AE17}" srcOrd="0" destOrd="0" presId="urn:microsoft.com/office/officeart/2016/7/layout/LinearArrowProcessNumbered"/>
    <dgm:cxn modelId="{1273D1B3-AFC4-4CBA-B67B-878F2C17F671}" srcId="{3A35FB57-2DE2-4651-94B4-7E4FFB30D1A2}" destId="{91329E33-3920-4DC2-9B25-5054AC989BC1}" srcOrd="1" destOrd="0" parTransId="{4ABF3D7A-7212-4A71-BFD6-7CCC675B5B0A}" sibTransId="{817A0898-BD41-4929-9DB4-30BDFD92D1FB}"/>
    <dgm:cxn modelId="{B6EA94BA-4DD7-4AE1-9AC5-4F2B1EE73838}" srcId="{3A35FB57-2DE2-4651-94B4-7E4FFB30D1A2}" destId="{08C2BF09-6D94-44D7-AFF7-26E54AF0CF4F}" srcOrd="3" destOrd="0" parTransId="{19AC5171-0494-4567-B249-BB9BD107F755}" sibTransId="{6E368E1C-E606-4B7F-B407-0A842F8FC79F}"/>
    <dgm:cxn modelId="{B147BFC0-83DD-4E60-9DCA-7003E31E4357}" type="presOf" srcId="{394B1AD3-32E8-4A67-B4A9-B2186F2A1D25}" destId="{934E15AE-C3A1-45E8-944D-2012111FEA66}" srcOrd="0" destOrd="0" presId="urn:microsoft.com/office/officeart/2016/7/layout/LinearArrowProcessNumbered"/>
    <dgm:cxn modelId="{8904D8C6-74C2-4EBA-832D-33C37D441472}" type="presOf" srcId="{06C4155B-9727-4F87-98EA-8B21AEF94229}" destId="{73196C1A-D643-4672-8297-5CA00C5B5992}" srcOrd="0" destOrd="0" presId="urn:microsoft.com/office/officeart/2016/7/layout/LinearArrowProcessNumbered"/>
    <dgm:cxn modelId="{D9388CE2-F0A1-446E-B4E9-47B57D7B57DC}" type="presOf" srcId="{DB903F76-E208-4435-ACB8-02C7CC6CB8CF}" destId="{F17E2280-B2E2-4F3D-953F-6144771BF6B7}" srcOrd="0" destOrd="0" presId="urn:microsoft.com/office/officeart/2016/7/layout/LinearArrowProcessNumbered"/>
    <dgm:cxn modelId="{4FF05CEA-33B9-4BE9-BEC7-CAE200AC3FD2}" type="presOf" srcId="{260B79CE-2257-4731-A72E-64CB2A871327}" destId="{FD7A71D6-2E3D-40C1-86BF-72A636AF4183}" srcOrd="0" destOrd="0" presId="urn:microsoft.com/office/officeart/2016/7/layout/LinearArrowProcessNumbered"/>
    <dgm:cxn modelId="{6EABFA17-2780-4701-87D2-D274B5F09979}" type="presParOf" srcId="{D2948A88-E673-4D0C-810C-21E392786F4A}" destId="{B87EE078-AA59-4FD7-84A7-415FF14DBBD1}" srcOrd="0" destOrd="0" presId="urn:microsoft.com/office/officeart/2016/7/layout/LinearArrowProcessNumbered"/>
    <dgm:cxn modelId="{440EED27-B43D-4B95-AE8B-D09BBC62FBA9}" type="presParOf" srcId="{B87EE078-AA59-4FD7-84A7-415FF14DBBD1}" destId="{194BB0C8-FE22-44C7-B36C-797E0DB195E0}" srcOrd="0" destOrd="0" presId="urn:microsoft.com/office/officeart/2016/7/layout/LinearArrowProcessNumbered"/>
    <dgm:cxn modelId="{89B8B28E-196E-406A-9DF4-22ED8F1DCE35}" type="presParOf" srcId="{B87EE078-AA59-4FD7-84A7-415FF14DBBD1}" destId="{49B406AD-0A93-48C8-AD80-F1DBFF744DAB}" srcOrd="1" destOrd="0" presId="urn:microsoft.com/office/officeart/2016/7/layout/LinearArrowProcessNumbered"/>
    <dgm:cxn modelId="{0BBB1726-FC87-45A1-A0C3-B0BE42083360}" type="presParOf" srcId="{49B406AD-0A93-48C8-AD80-F1DBFF744DAB}" destId="{913A8AAE-98E1-474A-A0FB-A2CDD4339EE9}" srcOrd="0" destOrd="0" presId="urn:microsoft.com/office/officeart/2016/7/layout/LinearArrowProcessNumbered"/>
    <dgm:cxn modelId="{429C8412-76EB-49DD-92A9-FD3CE19D0687}" type="presParOf" srcId="{49B406AD-0A93-48C8-AD80-F1DBFF744DAB}" destId="{037D1A61-255D-4F93-84DC-5CB0F9DFD720}" srcOrd="1" destOrd="0" presId="urn:microsoft.com/office/officeart/2016/7/layout/LinearArrowProcessNumbered"/>
    <dgm:cxn modelId="{96752470-4005-4988-A7BD-934F45BB6871}" type="presParOf" srcId="{49B406AD-0A93-48C8-AD80-F1DBFF744DAB}" destId="{FD7A71D6-2E3D-40C1-86BF-72A636AF4183}" srcOrd="2" destOrd="0" presId="urn:microsoft.com/office/officeart/2016/7/layout/LinearArrowProcessNumbered"/>
    <dgm:cxn modelId="{85B1326F-FB51-4068-8B9A-F67A5AD36FDE}" type="presParOf" srcId="{49B406AD-0A93-48C8-AD80-F1DBFF744DAB}" destId="{87F11E08-0CE4-4C83-B2CF-7C6B07664231}" srcOrd="3" destOrd="0" presId="urn:microsoft.com/office/officeart/2016/7/layout/LinearArrowProcessNumbered"/>
    <dgm:cxn modelId="{82DE842F-57C9-4473-B54E-A997BD7CF10D}" type="presParOf" srcId="{B87EE078-AA59-4FD7-84A7-415FF14DBBD1}" destId="{D6DA122E-E5C3-44E1-B93B-68613B518BA7}" srcOrd="2" destOrd="0" presId="urn:microsoft.com/office/officeart/2016/7/layout/LinearArrowProcessNumbered"/>
    <dgm:cxn modelId="{5498231C-0905-471A-9E27-A8FD86BF40D5}" type="presParOf" srcId="{D2948A88-E673-4D0C-810C-21E392786F4A}" destId="{58EF4F95-E129-426F-AB4B-9A318E5F0B2C}" srcOrd="1" destOrd="0" presId="urn:microsoft.com/office/officeart/2016/7/layout/LinearArrowProcessNumbered"/>
    <dgm:cxn modelId="{D76C02C0-851A-4207-AEDE-BA7D8C1C9D97}" type="presParOf" srcId="{D2948A88-E673-4D0C-810C-21E392786F4A}" destId="{0BC18C95-1A8A-45C9-8D50-70643EBABAD7}" srcOrd="2" destOrd="0" presId="urn:microsoft.com/office/officeart/2016/7/layout/LinearArrowProcessNumbered"/>
    <dgm:cxn modelId="{D85747CB-296B-4F66-914A-4631515B5529}" type="presParOf" srcId="{0BC18C95-1A8A-45C9-8D50-70643EBABAD7}" destId="{59F7035B-63A3-40EE-941F-68CD0E805832}" srcOrd="0" destOrd="0" presId="urn:microsoft.com/office/officeart/2016/7/layout/LinearArrowProcessNumbered"/>
    <dgm:cxn modelId="{A7D6D210-5863-488F-8ACF-348E788A82F7}" type="presParOf" srcId="{0BC18C95-1A8A-45C9-8D50-70643EBABAD7}" destId="{7EF92B45-6E0E-4B06-B052-344D0E5B9254}" srcOrd="1" destOrd="0" presId="urn:microsoft.com/office/officeart/2016/7/layout/LinearArrowProcessNumbered"/>
    <dgm:cxn modelId="{CED98D8B-CC2D-4193-AD38-A8B846E39915}" type="presParOf" srcId="{7EF92B45-6E0E-4B06-B052-344D0E5B9254}" destId="{BC3F6ED3-445D-462C-A050-BB95F6894347}" srcOrd="0" destOrd="0" presId="urn:microsoft.com/office/officeart/2016/7/layout/LinearArrowProcessNumbered"/>
    <dgm:cxn modelId="{BAEB3108-EA45-4999-AB84-86623965F71D}" type="presParOf" srcId="{7EF92B45-6E0E-4B06-B052-344D0E5B9254}" destId="{13A1CBE2-4B6F-4DD3-BDA0-057AACF6E73D}" srcOrd="1" destOrd="0" presId="urn:microsoft.com/office/officeart/2016/7/layout/LinearArrowProcessNumbered"/>
    <dgm:cxn modelId="{82C7169A-01A1-4D9C-815E-7D34098C8D41}" type="presParOf" srcId="{7EF92B45-6E0E-4B06-B052-344D0E5B9254}" destId="{89E17265-7F2B-4608-9D77-2BB05AB44AD0}" srcOrd="2" destOrd="0" presId="urn:microsoft.com/office/officeart/2016/7/layout/LinearArrowProcessNumbered"/>
    <dgm:cxn modelId="{5A893978-751E-4DFE-9634-7E349A7AA95F}" type="presParOf" srcId="{7EF92B45-6E0E-4B06-B052-344D0E5B9254}" destId="{4F91354F-0E5B-45C3-910A-7BDC6DDECD81}" srcOrd="3" destOrd="0" presId="urn:microsoft.com/office/officeart/2016/7/layout/LinearArrowProcessNumbered"/>
    <dgm:cxn modelId="{03ECE51A-5A03-4A9E-A566-C21B629E17C2}" type="presParOf" srcId="{0BC18C95-1A8A-45C9-8D50-70643EBABAD7}" destId="{319F28E2-5AB8-428F-9AEE-AD8B7917ED4D}" srcOrd="2" destOrd="0" presId="urn:microsoft.com/office/officeart/2016/7/layout/LinearArrowProcessNumbered"/>
    <dgm:cxn modelId="{4529A612-0B3B-4FFB-B065-F7B34A72F6DC}" type="presParOf" srcId="{D2948A88-E673-4D0C-810C-21E392786F4A}" destId="{DEFF2087-98B4-4CAC-8B6F-E20A84BF6C1A}" srcOrd="3" destOrd="0" presId="urn:microsoft.com/office/officeart/2016/7/layout/LinearArrowProcessNumbered"/>
    <dgm:cxn modelId="{F494B9B6-D234-4C22-812D-396D8AB7FA41}" type="presParOf" srcId="{D2948A88-E673-4D0C-810C-21E392786F4A}" destId="{E22199E3-CBB0-4D49-B597-0CA2DEF3E383}" srcOrd="4" destOrd="0" presId="urn:microsoft.com/office/officeart/2016/7/layout/LinearArrowProcessNumbered"/>
    <dgm:cxn modelId="{877F9E7C-3F6F-4749-9488-DA43205BA67B}" type="presParOf" srcId="{E22199E3-CBB0-4D49-B597-0CA2DEF3E383}" destId="{F503E32F-4DBC-40AB-95CF-8C655C6B872D}" srcOrd="0" destOrd="0" presId="urn:microsoft.com/office/officeart/2016/7/layout/LinearArrowProcessNumbered"/>
    <dgm:cxn modelId="{970DA0DD-0E4C-4845-B7AB-DC85ECFAC03B}" type="presParOf" srcId="{E22199E3-CBB0-4D49-B597-0CA2DEF3E383}" destId="{FE139708-4940-444D-90F1-3E0AE0E925B6}" srcOrd="1" destOrd="0" presId="urn:microsoft.com/office/officeart/2016/7/layout/LinearArrowProcessNumbered"/>
    <dgm:cxn modelId="{63574F1E-3F5C-4AC0-A6A9-D1D86B6BD24B}" type="presParOf" srcId="{FE139708-4940-444D-90F1-3E0AE0E925B6}" destId="{B1066AAB-132D-464B-B9E5-4D44C43B2FBA}" srcOrd="0" destOrd="0" presId="urn:microsoft.com/office/officeart/2016/7/layout/LinearArrowProcessNumbered"/>
    <dgm:cxn modelId="{6C19647E-9753-4580-A112-AE367B5A64F8}" type="presParOf" srcId="{FE139708-4940-444D-90F1-3E0AE0E925B6}" destId="{27FD4EDF-994E-484F-A8D6-8665214894E5}" srcOrd="1" destOrd="0" presId="urn:microsoft.com/office/officeart/2016/7/layout/LinearArrowProcessNumbered"/>
    <dgm:cxn modelId="{208A835E-2EE1-4BFA-87D4-1B4215158CEC}" type="presParOf" srcId="{FE139708-4940-444D-90F1-3E0AE0E925B6}" destId="{F17E2280-B2E2-4F3D-953F-6144771BF6B7}" srcOrd="2" destOrd="0" presId="urn:microsoft.com/office/officeart/2016/7/layout/LinearArrowProcessNumbered"/>
    <dgm:cxn modelId="{9424EBD1-88CE-436E-91C9-5443108E86D3}" type="presParOf" srcId="{FE139708-4940-444D-90F1-3E0AE0E925B6}" destId="{93587C97-E6DE-4543-B369-EF16ADB75318}" srcOrd="3" destOrd="0" presId="urn:microsoft.com/office/officeart/2016/7/layout/LinearArrowProcessNumbered"/>
    <dgm:cxn modelId="{A2E3B3A2-1A2B-4DC6-BF29-9B8CA1C17258}" type="presParOf" srcId="{E22199E3-CBB0-4D49-B597-0CA2DEF3E383}" destId="{934E15AE-C3A1-45E8-944D-2012111FEA66}" srcOrd="2" destOrd="0" presId="urn:microsoft.com/office/officeart/2016/7/layout/LinearArrowProcessNumbered"/>
    <dgm:cxn modelId="{F062CA17-8F30-4902-BC39-13E2A93CF59A}" type="presParOf" srcId="{D2948A88-E673-4D0C-810C-21E392786F4A}" destId="{76A72929-59F5-4869-A28A-60E54BF7FFF9}" srcOrd="5" destOrd="0" presId="urn:microsoft.com/office/officeart/2016/7/layout/LinearArrowProcessNumbered"/>
    <dgm:cxn modelId="{4BE1E892-2BE5-48BF-802D-80130E1CA80F}" type="presParOf" srcId="{D2948A88-E673-4D0C-810C-21E392786F4A}" destId="{91DC4B32-86E0-4E89-8B53-B464D733E284}" srcOrd="6" destOrd="0" presId="urn:microsoft.com/office/officeart/2016/7/layout/LinearArrowProcessNumbered"/>
    <dgm:cxn modelId="{6FBFE2EC-4285-4BF8-83EA-5BB51333B634}" type="presParOf" srcId="{91DC4B32-86E0-4E89-8B53-B464D733E284}" destId="{45A03766-CCF2-4176-9C93-C0C5AD546594}" srcOrd="0" destOrd="0" presId="urn:microsoft.com/office/officeart/2016/7/layout/LinearArrowProcessNumbered"/>
    <dgm:cxn modelId="{87E14DCC-1B6D-4FA4-BF5E-A6A8AD1F3767}" type="presParOf" srcId="{91DC4B32-86E0-4E89-8B53-B464D733E284}" destId="{54CE2CB3-E213-4389-9779-E41872F4C7F7}" srcOrd="1" destOrd="0" presId="urn:microsoft.com/office/officeart/2016/7/layout/LinearArrowProcessNumbered"/>
    <dgm:cxn modelId="{B4E8245B-BCC9-4B6E-A527-E0310D6B918D}" type="presParOf" srcId="{54CE2CB3-E213-4389-9779-E41872F4C7F7}" destId="{91B84A24-0285-4E61-822A-4CED541E77EA}" srcOrd="0" destOrd="0" presId="urn:microsoft.com/office/officeart/2016/7/layout/LinearArrowProcessNumbered"/>
    <dgm:cxn modelId="{645187B1-5A51-41B3-BEF3-E0F14B7728B1}" type="presParOf" srcId="{54CE2CB3-E213-4389-9779-E41872F4C7F7}" destId="{19130D7D-4777-45BF-A4CE-EC6EDE7D7D58}" srcOrd="1" destOrd="0" presId="urn:microsoft.com/office/officeart/2016/7/layout/LinearArrowProcessNumbered"/>
    <dgm:cxn modelId="{C15D0BC8-CB27-46C7-8800-ACEB828FB98A}" type="presParOf" srcId="{54CE2CB3-E213-4389-9779-E41872F4C7F7}" destId="{04B16B92-3C7C-413A-860C-20122222BBEE}" srcOrd="2" destOrd="0" presId="urn:microsoft.com/office/officeart/2016/7/layout/LinearArrowProcessNumbered"/>
    <dgm:cxn modelId="{4D02C267-CCD1-470E-8EA8-9C237C5E1D92}" type="presParOf" srcId="{54CE2CB3-E213-4389-9779-E41872F4C7F7}" destId="{A54AE07A-E266-4C46-95CE-81E0E13BA2EB}" srcOrd="3" destOrd="0" presId="urn:microsoft.com/office/officeart/2016/7/layout/LinearArrowProcessNumbered"/>
    <dgm:cxn modelId="{4BB85E4B-ADDB-4B27-A42F-FBEEB1EDB569}" type="presParOf" srcId="{91DC4B32-86E0-4E89-8B53-B464D733E284}" destId="{E4FA2932-F9EF-4D5C-B8BE-E33B09317705}" srcOrd="2" destOrd="0" presId="urn:microsoft.com/office/officeart/2016/7/layout/LinearArrowProcessNumbered"/>
    <dgm:cxn modelId="{69544A1C-9002-427D-9147-BAF1FF527E8E}" type="presParOf" srcId="{D2948A88-E673-4D0C-810C-21E392786F4A}" destId="{D1CB7298-1F69-47CD-AF0C-D50125B3F705}" srcOrd="7" destOrd="0" presId="urn:microsoft.com/office/officeart/2016/7/layout/LinearArrowProcessNumbered"/>
    <dgm:cxn modelId="{D360227A-A368-421B-AF8B-512ED16D8BD0}" type="presParOf" srcId="{D2948A88-E673-4D0C-810C-21E392786F4A}" destId="{82D2C051-2DFC-4094-A01A-9448ABA16612}" srcOrd="8" destOrd="0" presId="urn:microsoft.com/office/officeart/2016/7/layout/LinearArrowProcessNumbered"/>
    <dgm:cxn modelId="{9C8FC7E2-4E6F-4C66-9A62-39B107049675}" type="presParOf" srcId="{82D2C051-2DFC-4094-A01A-9448ABA16612}" destId="{F02F57AB-7218-4729-AADF-D01AF1C85104}" srcOrd="0" destOrd="0" presId="urn:microsoft.com/office/officeart/2016/7/layout/LinearArrowProcessNumbered"/>
    <dgm:cxn modelId="{8E3BF601-15E7-44F4-947F-BD7E02946861}" type="presParOf" srcId="{82D2C051-2DFC-4094-A01A-9448ABA16612}" destId="{3C242592-F0AF-481D-9C6A-78E311B27D89}" srcOrd="1" destOrd="0" presId="urn:microsoft.com/office/officeart/2016/7/layout/LinearArrowProcessNumbered"/>
    <dgm:cxn modelId="{66648975-D20E-4DA3-A9ED-F27B435D08BC}" type="presParOf" srcId="{3C242592-F0AF-481D-9C6A-78E311B27D89}" destId="{D9C8B014-3246-4A22-B53E-22078DD43850}" srcOrd="0" destOrd="0" presId="urn:microsoft.com/office/officeart/2016/7/layout/LinearArrowProcessNumbered"/>
    <dgm:cxn modelId="{84D5F88A-CAAB-4936-80EE-15876EE658A8}" type="presParOf" srcId="{3C242592-F0AF-481D-9C6A-78E311B27D89}" destId="{C47C04DB-C42D-4B15-BA45-D50274DD3C10}" srcOrd="1" destOrd="0" presId="urn:microsoft.com/office/officeart/2016/7/layout/LinearArrowProcessNumbered"/>
    <dgm:cxn modelId="{07760D98-0C07-4B46-9CDF-8D4771668F8C}" type="presParOf" srcId="{3C242592-F0AF-481D-9C6A-78E311B27D89}" destId="{78654254-7197-4A1F-9DC3-D0597EDDA013}" srcOrd="2" destOrd="0" presId="urn:microsoft.com/office/officeart/2016/7/layout/LinearArrowProcessNumbered"/>
    <dgm:cxn modelId="{FD618C84-988E-4D66-BA42-483E9EAF118C}" type="presParOf" srcId="{3C242592-F0AF-481D-9C6A-78E311B27D89}" destId="{9F850389-6D2B-4E13-B36B-7401CCDC9BFB}" srcOrd="3" destOrd="0" presId="urn:microsoft.com/office/officeart/2016/7/layout/LinearArrowProcessNumbered"/>
    <dgm:cxn modelId="{E60A27BF-1A99-430B-8B90-6BA45EF63AEB}" type="presParOf" srcId="{82D2C051-2DFC-4094-A01A-9448ABA16612}" destId="{73196C1A-D643-4672-8297-5CA00C5B5992}" srcOrd="2" destOrd="0" presId="urn:microsoft.com/office/officeart/2016/7/layout/LinearArrowProcessNumbered"/>
    <dgm:cxn modelId="{33F73D9D-0FAB-431F-B57B-C6890AEC4437}" type="presParOf" srcId="{D2948A88-E673-4D0C-810C-21E392786F4A}" destId="{18150D45-A7FA-415F-B263-F592BD977EE6}" srcOrd="9" destOrd="0" presId="urn:microsoft.com/office/officeart/2016/7/layout/LinearArrowProcessNumbered"/>
    <dgm:cxn modelId="{CA190567-90E4-4AC0-86B7-B4249A98EC7A}" type="presParOf" srcId="{D2948A88-E673-4D0C-810C-21E392786F4A}" destId="{0429E3EF-D6C9-4A6F-826C-99342F957790}" srcOrd="10" destOrd="0" presId="urn:microsoft.com/office/officeart/2016/7/layout/LinearArrowProcessNumbered"/>
    <dgm:cxn modelId="{4B9B8275-2A27-4ED7-84D2-94F6C98764A5}" type="presParOf" srcId="{0429E3EF-D6C9-4A6F-826C-99342F957790}" destId="{F60DE730-3DA5-4540-A95D-107E51761002}" srcOrd="0" destOrd="0" presId="urn:microsoft.com/office/officeart/2016/7/layout/LinearArrowProcessNumbered"/>
    <dgm:cxn modelId="{CD34A8FA-37B8-4485-9C79-1BD175DD6992}" type="presParOf" srcId="{0429E3EF-D6C9-4A6F-826C-99342F957790}" destId="{356E5979-DE50-4D8A-B5E0-A3362472CD23}" srcOrd="1" destOrd="0" presId="urn:microsoft.com/office/officeart/2016/7/layout/LinearArrowProcessNumbered"/>
    <dgm:cxn modelId="{0340C92F-E2B6-4402-B7CF-399E4B3CD164}" type="presParOf" srcId="{356E5979-DE50-4D8A-B5E0-A3362472CD23}" destId="{86FCD493-4E5A-4C2B-9A9D-F166B8FCFC06}" srcOrd="0" destOrd="0" presId="urn:microsoft.com/office/officeart/2016/7/layout/LinearArrowProcessNumbered"/>
    <dgm:cxn modelId="{DE94450E-7480-4A9B-A439-F46BB465DDC3}" type="presParOf" srcId="{356E5979-DE50-4D8A-B5E0-A3362472CD23}" destId="{E8AAE4FA-9CB3-4B7C-A671-AF588A8A4360}" srcOrd="1" destOrd="0" presId="urn:microsoft.com/office/officeart/2016/7/layout/LinearArrowProcessNumbered"/>
    <dgm:cxn modelId="{BB537566-E853-4201-9B9F-BD54EFE2BEAD}" type="presParOf" srcId="{356E5979-DE50-4D8A-B5E0-A3362472CD23}" destId="{9EB2D2E3-8857-410C-B627-D7AD2293A989}" srcOrd="2" destOrd="0" presId="urn:microsoft.com/office/officeart/2016/7/layout/LinearArrowProcessNumbered"/>
    <dgm:cxn modelId="{AE21105A-F98C-4336-86BB-7B4800BED922}" type="presParOf" srcId="{356E5979-DE50-4D8A-B5E0-A3362472CD23}" destId="{024779BB-6D49-4F7D-90A6-B1D0FD2F51DE}" srcOrd="3" destOrd="0" presId="urn:microsoft.com/office/officeart/2016/7/layout/LinearArrowProcessNumbered"/>
    <dgm:cxn modelId="{20610D14-2C0A-4A80-B33B-F7A7D6E8C0D2}" type="presParOf" srcId="{0429E3EF-D6C9-4A6F-826C-99342F957790}" destId="{9F3150B0-4EF2-47F7-A7AB-3A318623AE17}"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344B9E-EF7F-410F-995C-A655F9B82A9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85E592B-82E2-4491-8BF4-A316F723FADD}">
      <dgm:prSet/>
      <dgm:spPr/>
      <dgm:t>
        <a:bodyPr/>
        <a:lstStyle/>
        <a:p>
          <a:r>
            <a:rPr lang="en-US" b="1" i="0" dirty="0"/>
            <a:t>Flight Number vs. Payload Mass</a:t>
          </a:r>
        </a:p>
        <a:p>
          <a:r>
            <a:rPr lang="en-US" b="1" i="0" dirty="0"/>
            <a:t>Scatter Plot</a:t>
          </a:r>
          <a:endParaRPr lang="en-US" dirty="0"/>
        </a:p>
      </dgm:t>
    </dgm:pt>
    <dgm:pt modelId="{439D33A5-1A82-43D0-B685-0A3943D50113}" type="parTrans" cxnId="{3B95A3BB-18E3-4E6C-95D2-15445988A65C}">
      <dgm:prSet/>
      <dgm:spPr/>
      <dgm:t>
        <a:bodyPr/>
        <a:lstStyle/>
        <a:p>
          <a:endParaRPr lang="en-US"/>
        </a:p>
      </dgm:t>
    </dgm:pt>
    <dgm:pt modelId="{008CE10D-091B-4462-8A8F-0408BB2D211E}" type="sibTrans" cxnId="{3B95A3BB-18E3-4E6C-95D2-15445988A65C}">
      <dgm:prSet/>
      <dgm:spPr/>
      <dgm:t>
        <a:bodyPr/>
        <a:lstStyle/>
        <a:p>
          <a:endParaRPr lang="en-US"/>
        </a:p>
      </dgm:t>
    </dgm:pt>
    <dgm:pt modelId="{2DCDD2F1-D27A-4E4A-B403-643C3C005FD3}">
      <dgm:prSet/>
      <dgm:spPr/>
      <dgm:t>
        <a:bodyPr/>
        <a:lstStyle/>
        <a:p>
          <a:r>
            <a:rPr lang="en-US" b="0" i="0"/>
            <a:t>To explore any potential correlation between the flight number and payload mass, identifying trends or patterns over multiple launches.</a:t>
          </a:r>
          <a:endParaRPr lang="en-US"/>
        </a:p>
      </dgm:t>
    </dgm:pt>
    <dgm:pt modelId="{F90DC04F-D99F-4F21-8A70-737DC94BAD0D}" type="parTrans" cxnId="{2C30CDC6-CF00-4A65-AC19-123CA66B2902}">
      <dgm:prSet/>
      <dgm:spPr/>
      <dgm:t>
        <a:bodyPr/>
        <a:lstStyle/>
        <a:p>
          <a:endParaRPr lang="en-US"/>
        </a:p>
      </dgm:t>
    </dgm:pt>
    <dgm:pt modelId="{86214781-7B70-4001-8875-46FB3AEC9CA0}" type="sibTrans" cxnId="{2C30CDC6-CF00-4A65-AC19-123CA66B2902}">
      <dgm:prSet/>
      <dgm:spPr/>
      <dgm:t>
        <a:bodyPr/>
        <a:lstStyle/>
        <a:p>
          <a:endParaRPr lang="en-US"/>
        </a:p>
      </dgm:t>
    </dgm:pt>
    <dgm:pt modelId="{B1925A37-56BE-4282-97DF-FFFC6D00EA82}">
      <dgm:prSet/>
      <dgm:spPr/>
      <dgm:t>
        <a:bodyPr/>
        <a:lstStyle/>
        <a:p>
          <a:r>
            <a:rPr lang="en-US" b="1" i="0" dirty="0"/>
            <a:t>Flight Number vs. Launch Site</a:t>
          </a:r>
        </a:p>
        <a:p>
          <a:r>
            <a:rPr lang="en-US" b="1" i="0" dirty="0"/>
            <a:t>Scatter Plot</a:t>
          </a:r>
          <a:endParaRPr lang="en-US" dirty="0"/>
        </a:p>
      </dgm:t>
    </dgm:pt>
    <dgm:pt modelId="{0DE9312B-8277-4783-A869-85B61165A003}" type="parTrans" cxnId="{B958A046-A942-406B-951E-CA6F1E7BE602}">
      <dgm:prSet/>
      <dgm:spPr/>
      <dgm:t>
        <a:bodyPr/>
        <a:lstStyle/>
        <a:p>
          <a:endParaRPr lang="en-US"/>
        </a:p>
      </dgm:t>
    </dgm:pt>
    <dgm:pt modelId="{40B7D2B4-B8D3-4C52-8808-5FBD0C44B50F}" type="sibTrans" cxnId="{B958A046-A942-406B-951E-CA6F1E7BE602}">
      <dgm:prSet/>
      <dgm:spPr/>
      <dgm:t>
        <a:bodyPr/>
        <a:lstStyle/>
        <a:p>
          <a:endParaRPr lang="en-US"/>
        </a:p>
      </dgm:t>
    </dgm:pt>
    <dgm:pt modelId="{C4E4E693-6CD5-472B-9D14-106D1C53BDCF}">
      <dgm:prSet/>
      <dgm:spPr/>
      <dgm:t>
        <a:bodyPr/>
        <a:lstStyle/>
        <a:p>
          <a:r>
            <a:rPr lang="en-US" b="0" i="0" dirty="0"/>
            <a:t>To visually analyze if there's any clustering or grouping of launches at different sites over the course of multiple flight numbers.</a:t>
          </a:r>
          <a:endParaRPr lang="en-US" dirty="0"/>
        </a:p>
      </dgm:t>
    </dgm:pt>
    <dgm:pt modelId="{E468A5C5-D680-47D4-9911-E647B63837B3}" type="parTrans" cxnId="{AFEBF6D0-8A5B-4591-9DB7-8670CB57842E}">
      <dgm:prSet/>
      <dgm:spPr/>
      <dgm:t>
        <a:bodyPr/>
        <a:lstStyle/>
        <a:p>
          <a:endParaRPr lang="en-US"/>
        </a:p>
      </dgm:t>
    </dgm:pt>
    <dgm:pt modelId="{D090C070-9145-49E0-B3B6-FEC9E04F9ED3}" type="sibTrans" cxnId="{AFEBF6D0-8A5B-4591-9DB7-8670CB57842E}">
      <dgm:prSet/>
      <dgm:spPr/>
      <dgm:t>
        <a:bodyPr/>
        <a:lstStyle/>
        <a:p>
          <a:endParaRPr lang="en-US"/>
        </a:p>
      </dgm:t>
    </dgm:pt>
    <dgm:pt modelId="{BB94E194-1F63-4953-B1B5-C445419E424D}">
      <dgm:prSet/>
      <dgm:spPr/>
      <dgm:t>
        <a:bodyPr/>
        <a:lstStyle/>
        <a:p>
          <a:r>
            <a:rPr lang="en-US" b="1" i="0" dirty="0"/>
            <a:t>Payload Mass vs. Launch Site</a:t>
          </a:r>
        </a:p>
        <a:p>
          <a:r>
            <a:rPr lang="en-US" b="1" i="0" dirty="0"/>
            <a:t>Scatter Plot</a:t>
          </a:r>
          <a:endParaRPr lang="en-US" dirty="0"/>
        </a:p>
      </dgm:t>
    </dgm:pt>
    <dgm:pt modelId="{204C325B-5A8F-4B35-93F9-734E2A2C3827}" type="parTrans" cxnId="{0099DCC7-4748-47D5-8658-EC8442AE45B8}">
      <dgm:prSet/>
      <dgm:spPr/>
      <dgm:t>
        <a:bodyPr/>
        <a:lstStyle/>
        <a:p>
          <a:endParaRPr lang="en-US"/>
        </a:p>
      </dgm:t>
    </dgm:pt>
    <dgm:pt modelId="{3CAD9628-237D-4824-A131-AAA84BA76720}" type="sibTrans" cxnId="{0099DCC7-4748-47D5-8658-EC8442AE45B8}">
      <dgm:prSet/>
      <dgm:spPr/>
      <dgm:t>
        <a:bodyPr/>
        <a:lstStyle/>
        <a:p>
          <a:endParaRPr lang="en-US"/>
        </a:p>
      </dgm:t>
    </dgm:pt>
    <dgm:pt modelId="{4C13C381-C77E-4A8D-9098-9178CA2C9EEC}">
      <dgm:prSet/>
      <dgm:spPr/>
      <dgm:t>
        <a:bodyPr/>
        <a:lstStyle/>
        <a:p>
          <a:r>
            <a:rPr lang="en-US" b="0" i="0"/>
            <a:t>To examine how payload mass varies across different launch sites, identifying any notable differences or trends.</a:t>
          </a:r>
          <a:endParaRPr lang="en-US"/>
        </a:p>
      </dgm:t>
    </dgm:pt>
    <dgm:pt modelId="{4BF097CB-993F-4F96-BA6A-6BB29B3B33AE}" type="parTrans" cxnId="{A2F53CAE-48C3-470B-87F8-3B12EA223AAA}">
      <dgm:prSet/>
      <dgm:spPr/>
      <dgm:t>
        <a:bodyPr/>
        <a:lstStyle/>
        <a:p>
          <a:endParaRPr lang="en-US"/>
        </a:p>
      </dgm:t>
    </dgm:pt>
    <dgm:pt modelId="{D88B4DA1-1C84-4E97-9691-0CD34ACABBFF}" type="sibTrans" cxnId="{A2F53CAE-48C3-470B-87F8-3B12EA223AAA}">
      <dgm:prSet/>
      <dgm:spPr/>
      <dgm:t>
        <a:bodyPr/>
        <a:lstStyle/>
        <a:p>
          <a:endParaRPr lang="en-US"/>
        </a:p>
      </dgm:t>
    </dgm:pt>
    <dgm:pt modelId="{EE79377B-644B-4278-AF66-EF0C3A4041D7}">
      <dgm:prSet/>
      <dgm:spPr/>
      <dgm:t>
        <a:bodyPr/>
        <a:lstStyle/>
        <a:p>
          <a:r>
            <a:rPr lang="en-US" b="1" i="0" dirty="0"/>
            <a:t>Orbit Type vs. Success Rate</a:t>
          </a:r>
        </a:p>
        <a:p>
          <a:r>
            <a:rPr lang="en-US" b="1" i="0" dirty="0"/>
            <a:t>Bar Chart</a:t>
          </a:r>
          <a:endParaRPr lang="en-US" dirty="0"/>
        </a:p>
      </dgm:t>
    </dgm:pt>
    <dgm:pt modelId="{118ACA43-8C55-4D0A-8932-6AA56358E97E}" type="parTrans" cxnId="{7636275C-3239-407E-9FDA-2F84C80AB99D}">
      <dgm:prSet/>
      <dgm:spPr/>
      <dgm:t>
        <a:bodyPr/>
        <a:lstStyle/>
        <a:p>
          <a:endParaRPr lang="en-US"/>
        </a:p>
      </dgm:t>
    </dgm:pt>
    <dgm:pt modelId="{E91603C2-A016-48DB-9792-009DF42E7DDB}" type="sibTrans" cxnId="{7636275C-3239-407E-9FDA-2F84C80AB99D}">
      <dgm:prSet/>
      <dgm:spPr/>
      <dgm:t>
        <a:bodyPr/>
        <a:lstStyle/>
        <a:p>
          <a:endParaRPr lang="en-US"/>
        </a:p>
      </dgm:t>
    </dgm:pt>
    <dgm:pt modelId="{FEAD2F2F-93C3-46F5-90EA-645F6D474CC0}">
      <dgm:prSet/>
      <dgm:spPr/>
      <dgm:t>
        <a:bodyPr/>
        <a:lstStyle/>
        <a:p>
          <a:r>
            <a:rPr lang="en-US" b="0" i="0"/>
            <a:t>To compare the success rates for different orbit types, providing a clear overview of mission outcomes.</a:t>
          </a:r>
          <a:endParaRPr lang="en-US"/>
        </a:p>
      </dgm:t>
    </dgm:pt>
    <dgm:pt modelId="{D04029FC-4EC0-495E-AABA-8A18E4FCD8E5}" type="parTrans" cxnId="{18FD0CDF-7A2E-448B-B845-A2EF77CB0C1E}">
      <dgm:prSet/>
      <dgm:spPr/>
      <dgm:t>
        <a:bodyPr/>
        <a:lstStyle/>
        <a:p>
          <a:endParaRPr lang="en-US"/>
        </a:p>
      </dgm:t>
    </dgm:pt>
    <dgm:pt modelId="{608DABB7-4F39-4A23-BD88-5C9485F9F322}" type="sibTrans" cxnId="{18FD0CDF-7A2E-448B-B845-A2EF77CB0C1E}">
      <dgm:prSet/>
      <dgm:spPr/>
      <dgm:t>
        <a:bodyPr/>
        <a:lstStyle/>
        <a:p>
          <a:endParaRPr lang="en-US"/>
        </a:p>
      </dgm:t>
    </dgm:pt>
    <dgm:pt modelId="{0D29ACBE-840C-4939-9DB7-BB02E365021D}">
      <dgm:prSet/>
      <dgm:spPr/>
      <dgm:t>
        <a:bodyPr/>
        <a:lstStyle/>
        <a:p>
          <a:r>
            <a:rPr lang="en-US" b="1" i="0" dirty="0"/>
            <a:t>Flight Number vs. Orbit Type</a:t>
          </a:r>
        </a:p>
        <a:p>
          <a:r>
            <a:rPr lang="en-US" b="1" i="0" dirty="0"/>
            <a:t>Scatter Plot</a:t>
          </a:r>
          <a:endParaRPr lang="en-US" dirty="0"/>
        </a:p>
      </dgm:t>
    </dgm:pt>
    <dgm:pt modelId="{B9D1DFCE-52A7-4A37-BD8C-B7B8D65DA1D3}" type="parTrans" cxnId="{38192833-1D0D-457C-846A-B81BB6D232E6}">
      <dgm:prSet/>
      <dgm:spPr/>
      <dgm:t>
        <a:bodyPr/>
        <a:lstStyle/>
        <a:p>
          <a:endParaRPr lang="en-US"/>
        </a:p>
      </dgm:t>
    </dgm:pt>
    <dgm:pt modelId="{3969F523-770D-44A8-AF2F-4A7B0CA44DF7}" type="sibTrans" cxnId="{38192833-1D0D-457C-846A-B81BB6D232E6}">
      <dgm:prSet/>
      <dgm:spPr/>
      <dgm:t>
        <a:bodyPr/>
        <a:lstStyle/>
        <a:p>
          <a:endParaRPr lang="en-US"/>
        </a:p>
      </dgm:t>
    </dgm:pt>
    <dgm:pt modelId="{50E880E3-A452-4EB2-90E8-63174A7703F1}">
      <dgm:prSet/>
      <dgm:spPr/>
      <dgm:t>
        <a:bodyPr/>
        <a:lstStyle/>
        <a:p>
          <a:r>
            <a:rPr lang="en-US" b="0" i="0"/>
            <a:t>To visualize the distribution of different orbit types over various flight numbers, revealing patterns or shifts in mission objectives.</a:t>
          </a:r>
          <a:endParaRPr lang="en-US"/>
        </a:p>
      </dgm:t>
    </dgm:pt>
    <dgm:pt modelId="{61B2FE3F-BF52-4EC9-BA9A-D881570EB79C}" type="parTrans" cxnId="{B1DDD4EA-C2FB-4B56-9A57-8E36D29078E4}">
      <dgm:prSet/>
      <dgm:spPr/>
      <dgm:t>
        <a:bodyPr/>
        <a:lstStyle/>
        <a:p>
          <a:endParaRPr lang="en-US"/>
        </a:p>
      </dgm:t>
    </dgm:pt>
    <dgm:pt modelId="{C3C56050-28C7-46E1-8AEE-1241B93A92C8}" type="sibTrans" cxnId="{B1DDD4EA-C2FB-4B56-9A57-8E36D29078E4}">
      <dgm:prSet/>
      <dgm:spPr/>
      <dgm:t>
        <a:bodyPr/>
        <a:lstStyle/>
        <a:p>
          <a:endParaRPr lang="en-US"/>
        </a:p>
      </dgm:t>
    </dgm:pt>
    <dgm:pt modelId="{126ADCE2-A426-4266-9300-3B1453EACECF}">
      <dgm:prSet/>
      <dgm:spPr/>
      <dgm:t>
        <a:bodyPr/>
        <a:lstStyle/>
        <a:p>
          <a:r>
            <a:rPr lang="en-US" b="1" i="0" dirty="0"/>
            <a:t>Payload Mass vs. Orbit Type</a:t>
          </a:r>
        </a:p>
        <a:p>
          <a:r>
            <a:rPr lang="en-US" b="1" i="0" dirty="0"/>
            <a:t>Scatter Plot</a:t>
          </a:r>
          <a:endParaRPr lang="en-US" dirty="0"/>
        </a:p>
      </dgm:t>
    </dgm:pt>
    <dgm:pt modelId="{7495A32D-D453-459E-933F-1ECE67B2BB88}" type="parTrans" cxnId="{E8CE6F3C-3CE0-48D9-8C8C-8F587929BF60}">
      <dgm:prSet/>
      <dgm:spPr/>
      <dgm:t>
        <a:bodyPr/>
        <a:lstStyle/>
        <a:p>
          <a:endParaRPr lang="en-US"/>
        </a:p>
      </dgm:t>
    </dgm:pt>
    <dgm:pt modelId="{3EBB8988-2768-454F-9A30-9E4FB8CEDF14}" type="sibTrans" cxnId="{E8CE6F3C-3CE0-48D9-8C8C-8F587929BF60}">
      <dgm:prSet/>
      <dgm:spPr/>
      <dgm:t>
        <a:bodyPr/>
        <a:lstStyle/>
        <a:p>
          <a:endParaRPr lang="en-US"/>
        </a:p>
      </dgm:t>
    </dgm:pt>
    <dgm:pt modelId="{44407B75-9369-4311-AAB3-A6DF160C6EC4}">
      <dgm:prSet/>
      <dgm:spPr/>
      <dgm:t>
        <a:bodyPr/>
        <a:lstStyle/>
        <a:p>
          <a:r>
            <a:rPr lang="en-US" b="0" i="0"/>
            <a:t>To explore the relationship between payload mass and orbit type, identifying potential dependencies or preferences.</a:t>
          </a:r>
          <a:endParaRPr lang="en-US"/>
        </a:p>
      </dgm:t>
    </dgm:pt>
    <dgm:pt modelId="{B5600D46-3AA2-4144-B287-CCA9048DDD7E}" type="parTrans" cxnId="{A78E647A-5E52-42CD-BE32-FE2D45505C61}">
      <dgm:prSet/>
      <dgm:spPr/>
      <dgm:t>
        <a:bodyPr/>
        <a:lstStyle/>
        <a:p>
          <a:endParaRPr lang="en-US"/>
        </a:p>
      </dgm:t>
    </dgm:pt>
    <dgm:pt modelId="{31CA8591-5BB1-4C0E-B6AD-076BF6A683E8}" type="sibTrans" cxnId="{A78E647A-5E52-42CD-BE32-FE2D45505C61}">
      <dgm:prSet/>
      <dgm:spPr/>
      <dgm:t>
        <a:bodyPr/>
        <a:lstStyle/>
        <a:p>
          <a:endParaRPr lang="en-US"/>
        </a:p>
      </dgm:t>
    </dgm:pt>
    <dgm:pt modelId="{7A9FCCFE-A85D-4D01-9B59-6100B161B3DF}">
      <dgm:prSet/>
      <dgm:spPr/>
      <dgm:t>
        <a:bodyPr/>
        <a:lstStyle/>
        <a:p>
          <a:r>
            <a:rPr lang="en-US" b="1" i="0" dirty="0"/>
            <a:t>Year vs. Average Success Rate</a:t>
          </a:r>
        </a:p>
        <a:p>
          <a:r>
            <a:rPr lang="en-US" b="1" i="0" dirty="0"/>
            <a:t>Line Chart:</a:t>
          </a:r>
          <a:endParaRPr lang="en-US" dirty="0"/>
        </a:p>
      </dgm:t>
    </dgm:pt>
    <dgm:pt modelId="{38B70E78-74ED-40E9-9984-496A2112AB33}" type="parTrans" cxnId="{E47E20DC-3675-4EB9-B4EE-54CBC1A2463F}">
      <dgm:prSet/>
      <dgm:spPr/>
      <dgm:t>
        <a:bodyPr/>
        <a:lstStyle/>
        <a:p>
          <a:endParaRPr lang="en-US"/>
        </a:p>
      </dgm:t>
    </dgm:pt>
    <dgm:pt modelId="{E1DE53FC-5DBF-4281-A389-3CB28A25732B}" type="sibTrans" cxnId="{E47E20DC-3675-4EB9-B4EE-54CBC1A2463F}">
      <dgm:prSet/>
      <dgm:spPr/>
      <dgm:t>
        <a:bodyPr/>
        <a:lstStyle/>
        <a:p>
          <a:endParaRPr lang="en-US"/>
        </a:p>
      </dgm:t>
    </dgm:pt>
    <dgm:pt modelId="{BA11E9D4-766B-4B95-BE45-D691DE2F8658}">
      <dgm:prSet/>
      <dgm:spPr/>
      <dgm:t>
        <a:bodyPr/>
        <a:lstStyle/>
        <a:p>
          <a:r>
            <a:rPr lang="en-US" b="0" i="0"/>
            <a:t>To observe trends in the average success rate over the years, providing insights into the overall performance and progress of SpaceX launches.</a:t>
          </a:r>
          <a:endParaRPr lang="en-US"/>
        </a:p>
      </dgm:t>
    </dgm:pt>
    <dgm:pt modelId="{F0410092-20F7-429A-84E9-17E599687597}" type="parTrans" cxnId="{83E8EA13-CE13-4A3D-B7F8-2D7B6564F5C1}">
      <dgm:prSet/>
      <dgm:spPr/>
      <dgm:t>
        <a:bodyPr/>
        <a:lstStyle/>
        <a:p>
          <a:endParaRPr lang="en-US"/>
        </a:p>
      </dgm:t>
    </dgm:pt>
    <dgm:pt modelId="{73F6BBD0-AC50-4917-946B-972B2D792038}" type="sibTrans" cxnId="{83E8EA13-CE13-4A3D-B7F8-2D7B6564F5C1}">
      <dgm:prSet/>
      <dgm:spPr/>
      <dgm:t>
        <a:bodyPr/>
        <a:lstStyle/>
        <a:p>
          <a:endParaRPr lang="en-US"/>
        </a:p>
      </dgm:t>
    </dgm:pt>
    <dgm:pt modelId="{5806C7ED-0435-47BD-B08D-904619248D5A}" type="pres">
      <dgm:prSet presAssocID="{A7344B9E-EF7F-410F-995C-A655F9B82A99}" presName="Name0" presStyleCnt="0">
        <dgm:presLayoutVars>
          <dgm:dir/>
          <dgm:animLvl val="lvl"/>
          <dgm:resizeHandles val="exact"/>
        </dgm:presLayoutVars>
      </dgm:prSet>
      <dgm:spPr/>
    </dgm:pt>
    <dgm:pt modelId="{305D077D-7EB8-4D8C-AB0F-0F82F8F7E0B3}" type="pres">
      <dgm:prSet presAssocID="{985E592B-82E2-4491-8BF4-A316F723FADD}" presName="linNode" presStyleCnt="0"/>
      <dgm:spPr/>
    </dgm:pt>
    <dgm:pt modelId="{24ACE268-77CA-46E2-8288-28C7E530CA8F}" type="pres">
      <dgm:prSet presAssocID="{985E592B-82E2-4491-8BF4-A316F723FADD}" presName="parentText" presStyleLbl="node1" presStyleIdx="0" presStyleCnt="7" custScaleX="80827">
        <dgm:presLayoutVars>
          <dgm:chMax val="1"/>
          <dgm:bulletEnabled val="1"/>
        </dgm:presLayoutVars>
      </dgm:prSet>
      <dgm:spPr/>
    </dgm:pt>
    <dgm:pt modelId="{9EFBB9F2-A9D2-4019-980E-ADD7CA297A91}" type="pres">
      <dgm:prSet presAssocID="{985E592B-82E2-4491-8BF4-A316F723FADD}" presName="descendantText" presStyleLbl="alignAccFollowNode1" presStyleIdx="0" presStyleCnt="7">
        <dgm:presLayoutVars>
          <dgm:bulletEnabled val="1"/>
        </dgm:presLayoutVars>
      </dgm:prSet>
      <dgm:spPr/>
    </dgm:pt>
    <dgm:pt modelId="{6FCCFC72-2E76-492C-A336-8E028C6E53E3}" type="pres">
      <dgm:prSet presAssocID="{008CE10D-091B-4462-8A8F-0408BB2D211E}" presName="sp" presStyleCnt="0"/>
      <dgm:spPr/>
    </dgm:pt>
    <dgm:pt modelId="{9F590763-4D08-4F2C-B345-17F0976C7850}" type="pres">
      <dgm:prSet presAssocID="{B1925A37-56BE-4282-97DF-FFFC6D00EA82}" presName="linNode" presStyleCnt="0"/>
      <dgm:spPr/>
    </dgm:pt>
    <dgm:pt modelId="{83C8EE71-0052-4268-AFCA-285F5794A0ED}" type="pres">
      <dgm:prSet presAssocID="{B1925A37-56BE-4282-97DF-FFFC6D00EA82}" presName="parentText" presStyleLbl="node1" presStyleIdx="1" presStyleCnt="7" custScaleX="80827">
        <dgm:presLayoutVars>
          <dgm:chMax val="1"/>
          <dgm:bulletEnabled val="1"/>
        </dgm:presLayoutVars>
      </dgm:prSet>
      <dgm:spPr/>
    </dgm:pt>
    <dgm:pt modelId="{5038AF77-0DDD-4128-86BE-4316851D5E01}" type="pres">
      <dgm:prSet presAssocID="{B1925A37-56BE-4282-97DF-FFFC6D00EA82}" presName="descendantText" presStyleLbl="alignAccFollowNode1" presStyleIdx="1" presStyleCnt="7">
        <dgm:presLayoutVars>
          <dgm:bulletEnabled val="1"/>
        </dgm:presLayoutVars>
      </dgm:prSet>
      <dgm:spPr/>
    </dgm:pt>
    <dgm:pt modelId="{888B7520-997E-4CBF-9E5F-F75B50B1769C}" type="pres">
      <dgm:prSet presAssocID="{40B7D2B4-B8D3-4C52-8808-5FBD0C44B50F}" presName="sp" presStyleCnt="0"/>
      <dgm:spPr/>
    </dgm:pt>
    <dgm:pt modelId="{9989FFFC-534F-4E54-87E2-10248FA00EBA}" type="pres">
      <dgm:prSet presAssocID="{BB94E194-1F63-4953-B1B5-C445419E424D}" presName="linNode" presStyleCnt="0"/>
      <dgm:spPr/>
    </dgm:pt>
    <dgm:pt modelId="{37EFB864-CC95-484D-8ECF-92291FCB18FB}" type="pres">
      <dgm:prSet presAssocID="{BB94E194-1F63-4953-B1B5-C445419E424D}" presName="parentText" presStyleLbl="node1" presStyleIdx="2" presStyleCnt="7" custScaleX="80827">
        <dgm:presLayoutVars>
          <dgm:chMax val="1"/>
          <dgm:bulletEnabled val="1"/>
        </dgm:presLayoutVars>
      </dgm:prSet>
      <dgm:spPr/>
    </dgm:pt>
    <dgm:pt modelId="{5ED413D0-9490-4208-A5BE-5A50EDEC5D1D}" type="pres">
      <dgm:prSet presAssocID="{BB94E194-1F63-4953-B1B5-C445419E424D}" presName="descendantText" presStyleLbl="alignAccFollowNode1" presStyleIdx="2" presStyleCnt="7">
        <dgm:presLayoutVars>
          <dgm:bulletEnabled val="1"/>
        </dgm:presLayoutVars>
      </dgm:prSet>
      <dgm:spPr/>
    </dgm:pt>
    <dgm:pt modelId="{C67A2DD6-0D4F-4817-95BA-6E416160B6F8}" type="pres">
      <dgm:prSet presAssocID="{3CAD9628-237D-4824-A131-AAA84BA76720}" presName="sp" presStyleCnt="0"/>
      <dgm:spPr/>
    </dgm:pt>
    <dgm:pt modelId="{F50770DA-860D-45CD-ACA3-8C99C980F4C4}" type="pres">
      <dgm:prSet presAssocID="{EE79377B-644B-4278-AF66-EF0C3A4041D7}" presName="linNode" presStyleCnt="0"/>
      <dgm:spPr/>
    </dgm:pt>
    <dgm:pt modelId="{9ABF0217-16B2-4BB7-94E9-5EC660AE4F76}" type="pres">
      <dgm:prSet presAssocID="{EE79377B-644B-4278-AF66-EF0C3A4041D7}" presName="parentText" presStyleLbl="node1" presStyleIdx="3" presStyleCnt="7" custScaleX="80827">
        <dgm:presLayoutVars>
          <dgm:chMax val="1"/>
          <dgm:bulletEnabled val="1"/>
        </dgm:presLayoutVars>
      </dgm:prSet>
      <dgm:spPr/>
    </dgm:pt>
    <dgm:pt modelId="{A1472F26-B262-4CE8-99B6-BD3A0A410B33}" type="pres">
      <dgm:prSet presAssocID="{EE79377B-644B-4278-AF66-EF0C3A4041D7}" presName="descendantText" presStyleLbl="alignAccFollowNode1" presStyleIdx="3" presStyleCnt="7">
        <dgm:presLayoutVars>
          <dgm:bulletEnabled val="1"/>
        </dgm:presLayoutVars>
      </dgm:prSet>
      <dgm:spPr/>
    </dgm:pt>
    <dgm:pt modelId="{FCA83C13-ED82-42D2-9B1D-37991039108B}" type="pres">
      <dgm:prSet presAssocID="{E91603C2-A016-48DB-9792-009DF42E7DDB}" presName="sp" presStyleCnt="0"/>
      <dgm:spPr/>
    </dgm:pt>
    <dgm:pt modelId="{42F9F517-E8CF-4DC6-B17D-BB8DB229E6BC}" type="pres">
      <dgm:prSet presAssocID="{0D29ACBE-840C-4939-9DB7-BB02E365021D}" presName="linNode" presStyleCnt="0"/>
      <dgm:spPr/>
    </dgm:pt>
    <dgm:pt modelId="{612F5FE4-4590-4B26-9E60-60A8C6CC9595}" type="pres">
      <dgm:prSet presAssocID="{0D29ACBE-840C-4939-9DB7-BB02E365021D}" presName="parentText" presStyleLbl="node1" presStyleIdx="4" presStyleCnt="7" custScaleX="80827">
        <dgm:presLayoutVars>
          <dgm:chMax val="1"/>
          <dgm:bulletEnabled val="1"/>
        </dgm:presLayoutVars>
      </dgm:prSet>
      <dgm:spPr/>
    </dgm:pt>
    <dgm:pt modelId="{2EBD721E-622F-4E81-8FD4-956A34A28ED6}" type="pres">
      <dgm:prSet presAssocID="{0D29ACBE-840C-4939-9DB7-BB02E365021D}" presName="descendantText" presStyleLbl="alignAccFollowNode1" presStyleIdx="4" presStyleCnt="7">
        <dgm:presLayoutVars>
          <dgm:bulletEnabled val="1"/>
        </dgm:presLayoutVars>
      </dgm:prSet>
      <dgm:spPr/>
    </dgm:pt>
    <dgm:pt modelId="{DFDED6E1-99FF-4487-851C-22E1F4F3C07B}" type="pres">
      <dgm:prSet presAssocID="{3969F523-770D-44A8-AF2F-4A7B0CA44DF7}" presName="sp" presStyleCnt="0"/>
      <dgm:spPr/>
    </dgm:pt>
    <dgm:pt modelId="{6C6BB73B-D1A2-47E8-B000-9FA9781FB980}" type="pres">
      <dgm:prSet presAssocID="{126ADCE2-A426-4266-9300-3B1453EACECF}" presName="linNode" presStyleCnt="0"/>
      <dgm:spPr/>
    </dgm:pt>
    <dgm:pt modelId="{BE474A54-CF49-4D16-B843-69C5DCF6A44A}" type="pres">
      <dgm:prSet presAssocID="{126ADCE2-A426-4266-9300-3B1453EACECF}" presName="parentText" presStyleLbl="node1" presStyleIdx="5" presStyleCnt="7" custScaleX="80827">
        <dgm:presLayoutVars>
          <dgm:chMax val="1"/>
          <dgm:bulletEnabled val="1"/>
        </dgm:presLayoutVars>
      </dgm:prSet>
      <dgm:spPr/>
    </dgm:pt>
    <dgm:pt modelId="{3FA7BA4C-04A7-4E31-BCB7-645667A093BD}" type="pres">
      <dgm:prSet presAssocID="{126ADCE2-A426-4266-9300-3B1453EACECF}" presName="descendantText" presStyleLbl="alignAccFollowNode1" presStyleIdx="5" presStyleCnt="7">
        <dgm:presLayoutVars>
          <dgm:bulletEnabled val="1"/>
        </dgm:presLayoutVars>
      </dgm:prSet>
      <dgm:spPr/>
    </dgm:pt>
    <dgm:pt modelId="{4FBF8293-7944-413E-8998-BA25B0011681}" type="pres">
      <dgm:prSet presAssocID="{3EBB8988-2768-454F-9A30-9E4FB8CEDF14}" presName="sp" presStyleCnt="0"/>
      <dgm:spPr/>
    </dgm:pt>
    <dgm:pt modelId="{A74B4B9B-37EB-44FF-860F-D5E899339E92}" type="pres">
      <dgm:prSet presAssocID="{7A9FCCFE-A85D-4D01-9B59-6100B161B3DF}" presName="linNode" presStyleCnt="0"/>
      <dgm:spPr/>
    </dgm:pt>
    <dgm:pt modelId="{6D21C020-5E81-4785-B328-00999EA44C40}" type="pres">
      <dgm:prSet presAssocID="{7A9FCCFE-A85D-4D01-9B59-6100B161B3DF}" presName="parentText" presStyleLbl="node1" presStyleIdx="6" presStyleCnt="7" custScaleX="80827">
        <dgm:presLayoutVars>
          <dgm:chMax val="1"/>
          <dgm:bulletEnabled val="1"/>
        </dgm:presLayoutVars>
      </dgm:prSet>
      <dgm:spPr/>
    </dgm:pt>
    <dgm:pt modelId="{20199652-9D7A-43E7-8774-5E65289F20EE}" type="pres">
      <dgm:prSet presAssocID="{7A9FCCFE-A85D-4D01-9B59-6100B161B3DF}" presName="descendantText" presStyleLbl="alignAccFollowNode1" presStyleIdx="6" presStyleCnt="7">
        <dgm:presLayoutVars>
          <dgm:bulletEnabled val="1"/>
        </dgm:presLayoutVars>
      </dgm:prSet>
      <dgm:spPr/>
    </dgm:pt>
  </dgm:ptLst>
  <dgm:cxnLst>
    <dgm:cxn modelId="{B775B30C-4309-4CB2-BFC6-6D7EC52DFAAF}" type="presOf" srcId="{0D29ACBE-840C-4939-9DB7-BB02E365021D}" destId="{612F5FE4-4590-4B26-9E60-60A8C6CC9595}" srcOrd="0" destOrd="0" presId="urn:microsoft.com/office/officeart/2005/8/layout/vList5"/>
    <dgm:cxn modelId="{83E8EA13-CE13-4A3D-B7F8-2D7B6564F5C1}" srcId="{7A9FCCFE-A85D-4D01-9B59-6100B161B3DF}" destId="{BA11E9D4-766B-4B95-BE45-D691DE2F8658}" srcOrd="0" destOrd="0" parTransId="{F0410092-20F7-429A-84E9-17E599687597}" sibTransId="{73F6BBD0-AC50-4917-946B-972B2D792038}"/>
    <dgm:cxn modelId="{C071B11B-30B2-4C37-B182-2E8E77434A7C}" type="presOf" srcId="{EE79377B-644B-4278-AF66-EF0C3A4041D7}" destId="{9ABF0217-16B2-4BB7-94E9-5EC660AE4F76}" srcOrd="0" destOrd="0" presId="urn:microsoft.com/office/officeart/2005/8/layout/vList5"/>
    <dgm:cxn modelId="{B234182B-BAF6-4209-8280-6E099C27E25A}" type="presOf" srcId="{A7344B9E-EF7F-410F-995C-A655F9B82A99}" destId="{5806C7ED-0435-47BD-B08D-904619248D5A}" srcOrd="0" destOrd="0" presId="urn:microsoft.com/office/officeart/2005/8/layout/vList5"/>
    <dgm:cxn modelId="{38192833-1D0D-457C-846A-B81BB6D232E6}" srcId="{A7344B9E-EF7F-410F-995C-A655F9B82A99}" destId="{0D29ACBE-840C-4939-9DB7-BB02E365021D}" srcOrd="4" destOrd="0" parTransId="{B9D1DFCE-52A7-4A37-BD8C-B7B8D65DA1D3}" sibTransId="{3969F523-770D-44A8-AF2F-4A7B0CA44DF7}"/>
    <dgm:cxn modelId="{E8CE6F3C-3CE0-48D9-8C8C-8F587929BF60}" srcId="{A7344B9E-EF7F-410F-995C-A655F9B82A99}" destId="{126ADCE2-A426-4266-9300-3B1453EACECF}" srcOrd="5" destOrd="0" parTransId="{7495A32D-D453-459E-933F-1ECE67B2BB88}" sibTransId="{3EBB8988-2768-454F-9A30-9E4FB8CEDF14}"/>
    <dgm:cxn modelId="{7636275C-3239-407E-9FDA-2F84C80AB99D}" srcId="{A7344B9E-EF7F-410F-995C-A655F9B82A99}" destId="{EE79377B-644B-4278-AF66-EF0C3A4041D7}" srcOrd="3" destOrd="0" parTransId="{118ACA43-8C55-4D0A-8932-6AA56358E97E}" sibTransId="{E91603C2-A016-48DB-9792-009DF42E7DDB}"/>
    <dgm:cxn modelId="{ACD6125E-C0F9-441E-A9CA-1CED200F90C9}" type="presOf" srcId="{FEAD2F2F-93C3-46F5-90EA-645F6D474CC0}" destId="{A1472F26-B262-4CE8-99B6-BD3A0A410B33}" srcOrd="0" destOrd="0" presId="urn:microsoft.com/office/officeart/2005/8/layout/vList5"/>
    <dgm:cxn modelId="{B958A046-A942-406B-951E-CA6F1E7BE602}" srcId="{A7344B9E-EF7F-410F-995C-A655F9B82A99}" destId="{B1925A37-56BE-4282-97DF-FFFC6D00EA82}" srcOrd="1" destOrd="0" parTransId="{0DE9312B-8277-4783-A869-85B61165A003}" sibTransId="{40B7D2B4-B8D3-4C52-8808-5FBD0C44B50F}"/>
    <dgm:cxn modelId="{2BAAB876-A263-4AB4-BA2B-E3CF696A29E8}" type="presOf" srcId="{BA11E9D4-766B-4B95-BE45-D691DE2F8658}" destId="{20199652-9D7A-43E7-8774-5E65289F20EE}" srcOrd="0" destOrd="0" presId="urn:microsoft.com/office/officeart/2005/8/layout/vList5"/>
    <dgm:cxn modelId="{A78E647A-5E52-42CD-BE32-FE2D45505C61}" srcId="{126ADCE2-A426-4266-9300-3B1453EACECF}" destId="{44407B75-9369-4311-AAB3-A6DF160C6EC4}" srcOrd="0" destOrd="0" parTransId="{B5600D46-3AA2-4144-B287-CCA9048DDD7E}" sibTransId="{31CA8591-5BB1-4C0E-B6AD-076BF6A683E8}"/>
    <dgm:cxn modelId="{A2F53CAE-48C3-470B-87F8-3B12EA223AAA}" srcId="{BB94E194-1F63-4953-B1B5-C445419E424D}" destId="{4C13C381-C77E-4A8D-9098-9178CA2C9EEC}" srcOrd="0" destOrd="0" parTransId="{4BF097CB-993F-4F96-BA6A-6BB29B3B33AE}" sibTransId="{D88B4DA1-1C84-4E97-9691-0CD34ACABBFF}"/>
    <dgm:cxn modelId="{D94344B7-C124-407B-A0DB-E37B242FB846}" type="presOf" srcId="{44407B75-9369-4311-AAB3-A6DF160C6EC4}" destId="{3FA7BA4C-04A7-4E31-BCB7-645667A093BD}" srcOrd="0" destOrd="0" presId="urn:microsoft.com/office/officeart/2005/8/layout/vList5"/>
    <dgm:cxn modelId="{5C26D8B9-B257-441D-A448-171964B09C59}" type="presOf" srcId="{985E592B-82E2-4491-8BF4-A316F723FADD}" destId="{24ACE268-77CA-46E2-8288-28C7E530CA8F}" srcOrd="0" destOrd="0" presId="urn:microsoft.com/office/officeart/2005/8/layout/vList5"/>
    <dgm:cxn modelId="{3B95A3BB-18E3-4E6C-95D2-15445988A65C}" srcId="{A7344B9E-EF7F-410F-995C-A655F9B82A99}" destId="{985E592B-82E2-4491-8BF4-A316F723FADD}" srcOrd="0" destOrd="0" parTransId="{439D33A5-1A82-43D0-B685-0A3943D50113}" sibTransId="{008CE10D-091B-4462-8A8F-0408BB2D211E}"/>
    <dgm:cxn modelId="{2C30CDC6-CF00-4A65-AC19-123CA66B2902}" srcId="{985E592B-82E2-4491-8BF4-A316F723FADD}" destId="{2DCDD2F1-D27A-4E4A-B403-643C3C005FD3}" srcOrd="0" destOrd="0" parTransId="{F90DC04F-D99F-4F21-8A70-737DC94BAD0D}" sibTransId="{86214781-7B70-4001-8875-46FB3AEC9CA0}"/>
    <dgm:cxn modelId="{0099DCC7-4748-47D5-8658-EC8442AE45B8}" srcId="{A7344B9E-EF7F-410F-995C-A655F9B82A99}" destId="{BB94E194-1F63-4953-B1B5-C445419E424D}" srcOrd="2" destOrd="0" parTransId="{204C325B-5A8F-4B35-93F9-734E2A2C3827}" sibTransId="{3CAD9628-237D-4824-A131-AAA84BA76720}"/>
    <dgm:cxn modelId="{E85609C9-9DFA-4987-8C59-C8B327CCD27A}" type="presOf" srcId="{126ADCE2-A426-4266-9300-3B1453EACECF}" destId="{BE474A54-CF49-4D16-B843-69C5DCF6A44A}" srcOrd="0" destOrd="0" presId="urn:microsoft.com/office/officeart/2005/8/layout/vList5"/>
    <dgm:cxn modelId="{BEEC42CA-04D8-4F35-AC7A-663537C7F613}" type="presOf" srcId="{7A9FCCFE-A85D-4D01-9B59-6100B161B3DF}" destId="{6D21C020-5E81-4785-B328-00999EA44C40}" srcOrd="0" destOrd="0" presId="urn:microsoft.com/office/officeart/2005/8/layout/vList5"/>
    <dgm:cxn modelId="{40838DCD-37EE-461A-AEAF-7D780135B421}" type="presOf" srcId="{C4E4E693-6CD5-472B-9D14-106D1C53BDCF}" destId="{5038AF77-0DDD-4128-86BE-4316851D5E01}" srcOrd="0" destOrd="0" presId="urn:microsoft.com/office/officeart/2005/8/layout/vList5"/>
    <dgm:cxn modelId="{BABCBDCE-514A-4A6B-8ADE-51096E1E1950}" type="presOf" srcId="{2DCDD2F1-D27A-4E4A-B403-643C3C005FD3}" destId="{9EFBB9F2-A9D2-4019-980E-ADD7CA297A91}" srcOrd="0" destOrd="0" presId="urn:microsoft.com/office/officeart/2005/8/layout/vList5"/>
    <dgm:cxn modelId="{AFEBF6D0-8A5B-4591-9DB7-8670CB57842E}" srcId="{B1925A37-56BE-4282-97DF-FFFC6D00EA82}" destId="{C4E4E693-6CD5-472B-9D14-106D1C53BDCF}" srcOrd="0" destOrd="0" parTransId="{E468A5C5-D680-47D4-9911-E647B63837B3}" sibTransId="{D090C070-9145-49E0-B3B6-FEC9E04F9ED3}"/>
    <dgm:cxn modelId="{E47E20DC-3675-4EB9-B4EE-54CBC1A2463F}" srcId="{A7344B9E-EF7F-410F-995C-A655F9B82A99}" destId="{7A9FCCFE-A85D-4D01-9B59-6100B161B3DF}" srcOrd="6" destOrd="0" parTransId="{38B70E78-74ED-40E9-9984-496A2112AB33}" sibTransId="{E1DE53FC-5DBF-4281-A389-3CB28A25732B}"/>
    <dgm:cxn modelId="{18FD0CDF-7A2E-448B-B845-A2EF77CB0C1E}" srcId="{EE79377B-644B-4278-AF66-EF0C3A4041D7}" destId="{FEAD2F2F-93C3-46F5-90EA-645F6D474CC0}" srcOrd="0" destOrd="0" parTransId="{D04029FC-4EC0-495E-AABA-8A18E4FCD8E5}" sibTransId="{608DABB7-4F39-4A23-BD88-5C9485F9F322}"/>
    <dgm:cxn modelId="{7E27F3DF-16B6-413C-8611-C4644EF221C7}" type="presOf" srcId="{4C13C381-C77E-4A8D-9098-9178CA2C9EEC}" destId="{5ED413D0-9490-4208-A5BE-5A50EDEC5D1D}" srcOrd="0" destOrd="0" presId="urn:microsoft.com/office/officeart/2005/8/layout/vList5"/>
    <dgm:cxn modelId="{B1DDD4EA-C2FB-4B56-9A57-8E36D29078E4}" srcId="{0D29ACBE-840C-4939-9DB7-BB02E365021D}" destId="{50E880E3-A452-4EB2-90E8-63174A7703F1}" srcOrd="0" destOrd="0" parTransId="{61B2FE3F-BF52-4EC9-BA9A-D881570EB79C}" sibTransId="{C3C56050-28C7-46E1-8AEE-1241B93A92C8}"/>
    <dgm:cxn modelId="{BBE5B6F5-F999-4D56-BBF0-35AEDDC2D965}" type="presOf" srcId="{BB94E194-1F63-4953-B1B5-C445419E424D}" destId="{37EFB864-CC95-484D-8ECF-92291FCB18FB}" srcOrd="0" destOrd="0" presId="urn:microsoft.com/office/officeart/2005/8/layout/vList5"/>
    <dgm:cxn modelId="{DDA2D3F9-FD4A-4F8F-9D2C-EEBCFBB01BF8}" type="presOf" srcId="{50E880E3-A452-4EB2-90E8-63174A7703F1}" destId="{2EBD721E-622F-4E81-8FD4-956A34A28ED6}" srcOrd="0" destOrd="0" presId="urn:microsoft.com/office/officeart/2005/8/layout/vList5"/>
    <dgm:cxn modelId="{49B7B9FC-3C05-4AC7-B551-677F46D69AD5}" type="presOf" srcId="{B1925A37-56BE-4282-97DF-FFFC6D00EA82}" destId="{83C8EE71-0052-4268-AFCA-285F5794A0ED}" srcOrd="0" destOrd="0" presId="urn:microsoft.com/office/officeart/2005/8/layout/vList5"/>
    <dgm:cxn modelId="{1437D5F4-896D-4D48-A62B-AE22BC5F817C}" type="presParOf" srcId="{5806C7ED-0435-47BD-B08D-904619248D5A}" destId="{305D077D-7EB8-4D8C-AB0F-0F82F8F7E0B3}" srcOrd="0" destOrd="0" presId="urn:microsoft.com/office/officeart/2005/8/layout/vList5"/>
    <dgm:cxn modelId="{9DDC4EB2-B7F1-40C4-A463-42676FADB866}" type="presParOf" srcId="{305D077D-7EB8-4D8C-AB0F-0F82F8F7E0B3}" destId="{24ACE268-77CA-46E2-8288-28C7E530CA8F}" srcOrd="0" destOrd="0" presId="urn:microsoft.com/office/officeart/2005/8/layout/vList5"/>
    <dgm:cxn modelId="{1829A592-DB65-4431-AC24-D14A8C84A715}" type="presParOf" srcId="{305D077D-7EB8-4D8C-AB0F-0F82F8F7E0B3}" destId="{9EFBB9F2-A9D2-4019-980E-ADD7CA297A91}" srcOrd="1" destOrd="0" presId="urn:microsoft.com/office/officeart/2005/8/layout/vList5"/>
    <dgm:cxn modelId="{8810D692-2864-41CC-B183-A9015BB8088C}" type="presParOf" srcId="{5806C7ED-0435-47BD-B08D-904619248D5A}" destId="{6FCCFC72-2E76-492C-A336-8E028C6E53E3}" srcOrd="1" destOrd="0" presId="urn:microsoft.com/office/officeart/2005/8/layout/vList5"/>
    <dgm:cxn modelId="{C9AD1242-5B9B-46CE-8D73-4DDAB0F842DC}" type="presParOf" srcId="{5806C7ED-0435-47BD-B08D-904619248D5A}" destId="{9F590763-4D08-4F2C-B345-17F0976C7850}" srcOrd="2" destOrd="0" presId="urn:microsoft.com/office/officeart/2005/8/layout/vList5"/>
    <dgm:cxn modelId="{8EFB9185-6DED-434B-9E47-18BC15565450}" type="presParOf" srcId="{9F590763-4D08-4F2C-B345-17F0976C7850}" destId="{83C8EE71-0052-4268-AFCA-285F5794A0ED}" srcOrd="0" destOrd="0" presId="urn:microsoft.com/office/officeart/2005/8/layout/vList5"/>
    <dgm:cxn modelId="{8DD38E76-9E36-4D61-AD7D-23316AED7307}" type="presParOf" srcId="{9F590763-4D08-4F2C-B345-17F0976C7850}" destId="{5038AF77-0DDD-4128-86BE-4316851D5E01}" srcOrd="1" destOrd="0" presId="urn:microsoft.com/office/officeart/2005/8/layout/vList5"/>
    <dgm:cxn modelId="{EC3197A1-93EB-4E2F-AB52-42A6774C2227}" type="presParOf" srcId="{5806C7ED-0435-47BD-B08D-904619248D5A}" destId="{888B7520-997E-4CBF-9E5F-F75B50B1769C}" srcOrd="3" destOrd="0" presId="urn:microsoft.com/office/officeart/2005/8/layout/vList5"/>
    <dgm:cxn modelId="{AD1230A5-E962-499F-9AB6-77F4041EE435}" type="presParOf" srcId="{5806C7ED-0435-47BD-B08D-904619248D5A}" destId="{9989FFFC-534F-4E54-87E2-10248FA00EBA}" srcOrd="4" destOrd="0" presId="urn:microsoft.com/office/officeart/2005/8/layout/vList5"/>
    <dgm:cxn modelId="{5C51CB40-F89B-44DA-9872-570BE5DFE1A7}" type="presParOf" srcId="{9989FFFC-534F-4E54-87E2-10248FA00EBA}" destId="{37EFB864-CC95-484D-8ECF-92291FCB18FB}" srcOrd="0" destOrd="0" presId="urn:microsoft.com/office/officeart/2005/8/layout/vList5"/>
    <dgm:cxn modelId="{22305B97-3FEC-4761-BEA5-B37ECED5803A}" type="presParOf" srcId="{9989FFFC-534F-4E54-87E2-10248FA00EBA}" destId="{5ED413D0-9490-4208-A5BE-5A50EDEC5D1D}" srcOrd="1" destOrd="0" presId="urn:microsoft.com/office/officeart/2005/8/layout/vList5"/>
    <dgm:cxn modelId="{3B8F779A-19E9-45C7-B7B2-713CA21FE7DF}" type="presParOf" srcId="{5806C7ED-0435-47BD-B08D-904619248D5A}" destId="{C67A2DD6-0D4F-4817-95BA-6E416160B6F8}" srcOrd="5" destOrd="0" presId="urn:microsoft.com/office/officeart/2005/8/layout/vList5"/>
    <dgm:cxn modelId="{6710CF6B-DEC2-449F-A9D7-16C60A8A9B69}" type="presParOf" srcId="{5806C7ED-0435-47BD-B08D-904619248D5A}" destId="{F50770DA-860D-45CD-ACA3-8C99C980F4C4}" srcOrd="6" destOrd="0" presId="urn:microsoft.com/office/officeart/2005/8/layout/vList5"/>
    <dgm:cxn modelId="{44A2D05E-8599-44ED-BDCC-AD82F857CE8F}" type="presParOf" srcId="{F50770DA-860D-45CD-ACA3-8C99C980F4C4}" destId="{9ABF0217-16B2-4BB7-94E9-5EC660AE4F76}" srcOrd="0" destOrd="0" presId="urn:microsoft.com/office/officeart/2005/8/layout/vList5"/>
    <dgm:cxn modelId="{6C9356B7-39C6-4308-AB0C-EEE6C644127D}" type="presParOf" srcId="{F50770DA-860D-45CD-ACA3-8C99C980F4C4}" destId="{A1472F26-B262-4CE8-99B6-BD3A0A410B33}" srcOrd="1" destOrd="0" presId="urn:microsoft.com/office/officeart/2005/8/layout/vList5"/>
    <dgm:cxn modelId="{A21DD0BE-789E-49C5-BE39-17838A703BE0}" type="presParOf" srcId="{5806C7ED-0435-47BD-B08D-904619248D5A}" destId="{FCA83C13-ED82-42D2-9B1D-37991039108B}" srcOrd="7" destOrd="0" presId="urn:microsoft.com/office/officeart/2005/8/layout/vList5"/>
    <dgm:cxn modelId="{E8BC1CA6-CA52-423A-9C24-A03823191FF1}" type="presParOf" srcId="{5806C7ED-0435-47BD-B08D-904619248D5A}" destId="{42F9F517-E8CF-4DC6-B17D-BB8DB229E6BC}" srcOrd="8" destOrd="0" presId="urn:microsoft.com/office/officeart/2005/8/layout/vList5"/>
    <dgm:cxn modelId="{9BA32575-29BA-40AB-AC2F-1C26A8EC3486}" type="presParOf" srcId="{42F9F517-E8CF-4DC6-B17D-BB8DB229E6BC}" destId="{612F5FE4-4590-4B26-9E60-60A8C6CC9595}" srcOrd="0" destOrd="0" presId="urn:microsoft.com/office/officeart/2005/8/layout/vList5"/>
    <dgm:cxn modelId="{0171A229-2454-4609-9207-2C8FA8BB58EA}" type="presParOf" srcId="{42F9F517-E8CF-4DC6-B17D-BB8DB229E6BC}" destId="{2EBD721E-622F-4E81-8FD4-956A34A28ED6}" srcOrd="1" destOrd="0" presId="urn:microsoft.com/office/officeart/2005/8/layout/vList5"/>
    <dgm:cxn modelId="{5B2F0608-8682-4E38-9233-493042CA2B55}" type="presParOf" srcId="{5806C7ED-0435-47BD-B08D-904619248D5A}" destId="{DFDED6E1-99FF-4487-851C-22E1F4F3C07B}" srcOrd="9" destOrd="0" presId="urn:microsoft.com/office/officeart/2005/8/layout/vList5"/>
    <dgm:cxn modelId="{ED323215-A9D1-4592-94AB-416F1B7470AB}" type="presParOf" srcId="{5806C7ED-0435-47BD-B08D-904619248D5A}" destId="{6C6BB73B-D1A2-47E8-B000-9FA9781FB980}" srcOrd="10" destOrd="0" presId="urn:microsoft.com/office/officeart/2005/8/layout/vList5"/>
    <dgm:cxn modelId="{55AE947D-0E50-4EB6-A191-6425FFDECCD9}" type="presParOf" srcId="{6C6BB73B-D1A2-47E8-B000-9FA9781FB980}" destId="{BE474A54-CF49-4D16-B843-69C5DCF6A44A}" srcOrd="0" destOrd="0" presId="urn:microsoft.com/office/officeart/2005/8/layout/vList5"/>
    <dgm:cxn modelId="{AA4B1836-6119-48C0-AE96-EC2BD2550560}" type="presParOf" srcId="{6C6BB73B-D1A2-47E8-B000-9FA9781FB980}" destId="{3FA7BA4C-04A7-4E31-BCB7-645667A093BD}" srcOrd="1" destOrd="0" presId="urn:microsoft.com/office/officeart/2005/8/layout/vList5"/>
    <dgm:cxn modelId="{13745D6C-7D56-40A6-B802-0EC40A329CFD}" type="presParOf" srcId="{5806C7ED-0435-47BD-B08D-904619248D5A}" destId="{4FBF8293-7944-413E-8998-BA25B0011681}" srcOrd="11" destOrd="0" presId="urn:microsoft.com/office/officeart/2005/8/layout/vList5"/>
    <dgm:cxn modelId="{8B8FC300-A4A9-4F85-BD99-8023D4899310}" type="presParOf" srcId="{5806C7ED-0435-47BD-B08D-904619248D5A}" destId="{A74B4B9B-37EB-44FF-860F-D5E899339E92}" srcOrd="12" destOrd="0" presId="urn:microsoft.com/office/officeart/2005/8/layout/vList5"/>
    <dgm:cxn modelId="{479A1DF6-EBCB-4A2D-B5C1-D0D0884213BD}" type="presParOf" srcId="{A74B4B9B-37EB-44FF-860F-D5E899339E92}" destId="{6D21C020-5E81-4785-B328-00999EA44C40}" srcOrd="0" destOrd="0" presId="urn:microsoft.com/office/officeart/2005/8/layout/vList5"/>
    <dgm:cxn modelId="{CA0FBBBB-8EFA-412D-9C5F-820993D5C4E5}" type="presParOf" srcId="{A74B4B9B-37EB-44FF-860F-D5E899339E92}" destId="{20199652-9D7A-43E7-8774-5E65289F20E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C2973C-730D-4DFC-9822-8A2463CD0C87}" type="doc">
      <dgm:prSet loTypeId="urn:microsoft.com/office/officeart/2016/7/layout/HorizontalActionList" loCatId="List" qsTypeId="urn:microsoft.com/office/officeart/2005/8/quickstyle/simple5" qsCatId="simple" csTypeId="urn:microsoft.com/office/officeart/2005/8/colors/colorful2" csCatId="colorful" phldr="1"/>
      <dgm:spPr/>
      <dgm:t>
        <a:bodyPr/>
        <a:lstStyle/>
        <a:p>
          <a:endParaRPr lang="en-US"/>
        </a:p>
      </dgm:t>
    </dgm:pt>
    <dgm:pt modelId="{27083469-01AE-4625-8EA6-B008CAC8407F}">
      <dgm:prSet/>
      <dgm:spPr/>
      <dgm:t>
        <a:bodyPr/>
        <a:lstStyle/>
        <a:p>
          <a:r>
            <a:rPr lang="en-US" b="1" i="0" dirty="0" err="1"/>
            <a:t>Folium.marker</a:t>
          </a:r>
          <a:endParaRPr lang="en-US" dirty="0"/>
        </a:p>
      </dgm:t>
    </dgm:pt>
    <dgm:pt modelId="{2229D10A-C1B2-4CA5-B161-9F199EB9267D}" type="parTrans" cxnId="{BB7EB2A8-002A-49F9-B73B-7AAE05418118}">
      <dgm:prSet/>
      <dgm:spPr/>
      <dgm:t>
        <a:bodyPr/>
        <a:lstStyle/>
        <a:p>
          <a:endParaRPr lang="en-US"/>
        </a:p>
      </dgm:t>
    </dgm:pt>
    <dgm:pt modelId="{150581D9-4E3A-4CBD-97FE-DCB560424A3A}" type="sibTrans" cxnId="{BB7EB2A8-002A-49F9-B73B-7AAE05418118}">
      <dgm:prSet/>
      <dgm:spPr/>
      <dgm:t>
        <a:bodyPr/>
        <a:lstStyle/>
        <a:p>
          <a:endParaRPr lang="en-US"/>
        </a:p>
      </dgm:t>
    </dgm:pt>
    <dgm:pt modelId="{CCA64A46-E945-414C-8844-E7B99B4D6103}">
      <dgm:prSet/>
      <dgm:spPr/>
      <dgm:t>
        <a:bodyPr/>
        <a:lstStyle/>
        <a:p>
          <a:r>
            <a:rPr lang="en-US" b="0" i="0" dirty="0"/>
            <a:t>Purpose: Used to place markers on the map at specific locations.</a:t>
          </a:r>
          <a:endParaRPr lang="en-US" dirty="0"/>
        </a:p>
      </dgm:t>
    </dgm:pt>
    <dgm:pt modelId="{AFE6E728-5B37-4423-9FE0-5995CED835AC}" type="parTrans" cxnId="{AF243511-8635-4F84-9787-741C14C9549D}">
      <dgm:prSet/>
      <dgm:spPr/>
      <dgm:t>
        <a:bodyPr/>
        <a:lstStyle/>
        <a:p>
          <a:endParaRPr lang="en-US"/>
        </a:p>
      </dgm:t>
    </dgm:pt>
    <dgm:pt modelId="{D40268D9-5229-432C-91CA-07FA39974F20}" type="sibTrans" cxnId="{AF243511-8635-4F84-9787-741C14C9549D}">
      <dgm:prSet/>
      <dgm:spPr/>
      <dgm:t>
        <a:bodyPr/>
        <a:lstStyle/>
        <a:p>
          <a:endParaRPr lang="en-US"/>
        </a:p>
      </dgm:t>
    </dgm:pt>
    <dgm:pt modelId="{E2E8E34F-201E-4E7A-AECE-64FBCB1994D6}">
      <dgm:prSet/>
      <dgm:spPr/>
      <dgm:t>
        <a:bodyPr/>
        <a:lstStyle/>
        <a:p>
          <a:endParaRPr lang="en-US" b="0" i="0" dirty="0"/>
        </a:p>
        <a:p>
          <a:r>
            <a:rPr lang="en-US" b="0" i="0" dirty="0"/>
            <a:t>Markers were added to highlight specific points of interest or locations on the map. These markers often contain pop-up information to provide details about the marked location.</a:t>
          </a:r>
          <a:endParaRPr lang="en-US" dirty="0"/>
        </a:p>
      </dgm:t>
    </dgm:pt>
    <dgm:pt modelId="{14147CE3-7B9F-41EA-896C-EFAFF257EC94}" type="parTrans" cxnId="{E1EC2CE3-9CD1-415B-8609-9ABAAFF473CD}">
      <dgm:prSet/>
      <dgm:spPr/>
      <dgm:t>
        <a:bodyPr/>
        <a:lstStyle/>
        <a:p>
          <a:endParaRPr lang="en-US"/>
        </a:p>
      </dgm:t>
    </dgm:pt>
    <dgm:pt modelId="{34953391-3E7D-4CB7-98C3-E0C7EA7F7422}" type="sibTrans" cxnId="{E1EC2CE3-9CD1-415B-8609-9ABAAFF473CD}">
      <dgm:prSet/>
      <dgm:spPr/>
      <dgm:t>
        <a:bodyPr/>
        <a:lstStyle/>
        <a:p>
          <a:endParaRPr lang="en-US"/>
        </a:p>
      </dgm:t>
    </dgm:pt>
    <dgm:pt modelId="{DF3E043D-3F0D-4E95-8A37-0D894E0C3500}">
      <dgm:prSet/>
      <dgm:spPr/>
      <dgm:t>
        <a:bodyPr/>
        <a:lstStyle/>
        <a:p>
          <a:r>
            <a:rPr lang="en-US" b="1" i="0" dirty="0" err="1"/>
            <a:t>Folium.circle</a:t>
          </a:r>
          <a:endParaRPr lang="en-US" dirty="0"/>
        </a:p>
      </dgm:t>
    </dgm:pt>
    <dgm:pt modelId="{9BED8114-EE97-4C1F-9890-17180081627F}" type="parTrans" cxnId="{FCF3AAC0-15DD-4F8A-A585-CBF8C1FF2600}">
      <dgm:prSet/>
      <dgm:spPr/>
      <dgm:t>
        <a:bodyPr/>
        <a:lstStyle/>
        <a:p>
          <a:endParaRPr lang="en-US"/>
        </a:p>
      </dgm:t>
    </dgm:pt>
    <dgm:pt modelId="{5128AAD7-5BB8-458A-8B59-795132259C1C}" type="sibTrans" cxnId="{FCF3AAC0-15DD-4F8A-A585-CBF8C1FF2600}">
      <dgm:prSet/>
      <dgm:spPr/>
      <dgm:t>
        <a:bodyPr/>
        <a:lstStyle/>
        <a:p>
          <a:endParaRPr lang="en-US"/>
        </a:p>
      </dgm:t>
    </dgm:pt>
    <dgm:pt modelId="{00FF3A97-A2F4-49CA-8759-3146BF00FC8C}">
      <dgm:prSet/>
      <dgm:spPr/>
      <dgm:t>
        <a:bodyPr/>
        <a:lstStyle/>
        <a:p>
          <a:r>
            <a:rPr lang="en-US" b="0" i="0" dirty="0"/>
            <a:t>Purpose: Creates circular shapes on the map.</a:t>
          </a:r>
        </a:p>
        <a:p>
          <a:endParaRPr lang="en-US" dirty="0"/>
        </a:p>
      </dgm:t>
    </dgm:pt>
    <dgm:pt modelId="{6CC9B0CF-896F-4722-842E-A74BA1185A82}" type="parTrans" cxnId="{408655B8-55E9-49D2-8EC8-37888F425A48}">
      <dgm:prSet/>
      <dgm:spPr/>
      <dgm:t>
        <a:bodyPr/>
        <a:lstStyle/>
        <a:p>
          <a:endParaRPr lang="en-US"/>
        </a:p>
      </dgm:t>
    </dgm:pt>
    <dgm:pt modelId="{E9209E38-D7EC-420C-8978-04C6BB256873}" type="sibTrans" cxnId="{408655B8-55E9-49D2-8EC8-37888F425A48}">
      <dgm:prSet/>
      <dgm:spPr/>
      <dgm:t>
        <a:bodyPr/>
        <a:lstStyle/>
        <a:p>
          <a:endParaRPr lang="en-US"/>
        </a:p>
      </dgm:t>
    </dgm:pt>
    <dgm:pt modelId="{9387258E-26FB-4455-A2FF-3DEE509DAD27}">
      <dgm:prSet/>
      <dgm:spPr/>
      <dgm:t>
        <a:bodyPr/>
        <a:lstStyle/>
        <a:p>
          <a:r>
            <a:rPr lang="en-US" b="0" i="0" dirty="0"/>
            <a:t>Circles were added to represent areas of interest or influence, providing a visual representation of a defined radius around a central point. This is useful for displaying regions or zones on the map.</a:t>
          </a:r>
          <a:endParaRPr lang="en-US" dirty="0"/>
        </a:p>
      </dgm:t>
    </dgm:pt>
    <dgm:pt modelId="{4F0B7049-46A7-41CA-9F2C-7FA180DEC132}" type="parTrans" cxnId="{77DD9CD7-74C2-4760-9A4D-B24801D0843B}">
      <dgm:prSet/>
      <dgm:spPr/>
      <dgm:t>
        <a:bodyPr/>
        <a:lstStyle/>
        <a:p>
          <a:endParaRPr lang="en-US"/>
        </a:p>
      </dgm:t>
    </dgm:pt>
    <dgm:pt modelId="{72791DF9-F277-42F0-AB53-A0F8E6344550}" type="sibTrans" cxnId="{77DD9CD7-74C2-4760-9A4D-B24801D0843B}">
      <dgm:prSet/>
      <dgm:spPr/>
      <dgm:t>
        <a:bodyPr/>
        <a:lstStyle/>
        <a:p>
          <a:endParaRPr lang="en-US"/>
        </a:p>
      </dgm:t>
    </dgm:pt>
    <dgm:pt modelId="{70CA40D5-6EBA-411F-97E3-9E1CB5CFBC86}">
      <dgm:prSet/>
      <dgm:spPr/>
      <dgm:t>
        <a:bodyPr/>
        <a:lstStyle/>
        <a:p>
          <a:r>
            <a:rPr lang="en-US" b="1" i="0" dirty="0" err="1"/>
            <a:t>MarkerCluster</a:t>
          </a:r>
          <a:endParaRPr lang="en-US" dirty="0"/>
        </a:p>
      </dgm:t>
    </dgm:pt>
    <dgm:pt modelId="{5FF13B89-55F6-4270-8617-7174500AC0D3}" type="parTrans" cxnId="{A90D6045-47F6-4CAF-90D3-19C741E9FB81}">
      <dgm:prSet/>
      <dgm:spPr/>
      <dgm:t>
        <a:bodyPr/>
        <a:lstStyle/>
        <a:p>
          <a:endParaRPr lang="en-US"/>
        </a:p>
      </dgm:t>
    </dgm:pt>
    <dgm:pt modelId="{935423F5-FB1A-4602-AA64-0BB7FCA30966}" type="sibTrans" cxnId="{A90D6045-47F6-4CAF-90D3-19C741E9FB81}">
      <dgm:prSet/>
      <dgm:spPr/>
      <dgm:t>
        <a:bodyPr/>
        <a:lstStyle/>
        <a:p>
          <a:endParaRPr lang="en-US"/>
        </a:p>
      </dgm:t>
    </dgm:pt>
    <dgm:pt modelId="{036047F9-D550-440A-BFCB-FCF2EE57C56C}">
      <dgm:prSet/>
      <dgm:spPr/>
      <dgm:t>
        <a:bodyPr/>
        <a:lstStyle/>
        <a:p>
          <a:r>
            <a:rPr lang="en-US" b="0" i="0"/>
            <a:t>Purpose: Groups nearby markers into clusters to improve map readability.</a:t>
          </a:r>
          <a:endParaRPr lang="en-US"/>
        </a:p>
      </dgm:t>
    </dgm:pt>
    <dgm:pt modelId="{CB06CD48-D77D-42F5-9A3C-3155C668A065}" type="parTrans" cxnId="{889ACEAD-CC78-4976-8AA7-9256F9E90F45}">
      <dgm:prSet/>
      <dgm:spPr/>
      <dgm:t>
        <a:bodyPr/>
        <a:lstStyle/>
        <a:p>
          <a:endParaRPr lang="en-US"/>
        </a:p>
      </dgm:t>
    </dgm:pt>
    <dgm:pt modelId="{7865EDD4-2D7E-486E-ACB1-AE1B758B61C3}" type="sibTrans" cxnId="{889ACEAD-CC78-4976-8AA7-9256F9E90F45}">
      <dgm:prSet/>
      <dgm:spPr/>
      <dgm:t>
        <a:bodyPr/>
        <a:lstStyle/>
        <a:p>
          <a:endParaRPr lang="en-US"/>
        </a:p>
      </dgm:t>
    </dgm:pt>
    <dgm:pt modelId="{A017BEFC-89BE-46A1-9A97-8603B03C625A}">
      <dgm:prSet/>
      <dgm:spPr/>
      <dgm:t>
        <a:bodyPr/>
        <a:lstStyle/>
        <a:p>
          <a:endParaRPr lang="en-US" b="0" i="0" dirty="0"/>
        </a:p>
        <a:p>
          <a:r>
            <a:rPr lang="en-US" b="0" i="0" dirty="0"/>
            <a:t>When there are numerous markers in close proximity, </a:t>
          </a:r>
          <a:r>
            <a:rPr lang="en-US" b="0" i="0" dirty="0" err="1"/>
            <a:t>MarkerCluster</a:t>
          </a:r>
          <a:r>
            <a:rPr lang="en-US" b="0" i="0" dirty="0"/>
            <a:t> helps organize and display them dynamically. As users zoom in, the clusters break apart to reveal individual markers, preventing map clutter.</a:t>
          </a:r>
          <a:endParaRPr lang="en-US" dirty="0"/>
        </a:p>
      </dgm:t>
    </dgm:pt>
    <dgm:pt modelId="{EF117CA5-90CA-4BAB-9659-CA7B5CC6F91B}" type="parTrans" cxnId="{3FC1D637-09C9-41DC-8483-C41480314A54}">
      <dgm:prSet/>
      <dgm:spPr/>
      <dgm:t>
        <a:bodyPr/>
        <a:lstStyle/>
        <a:p>
          <a:endParaRPr lang="en-US"/>
        </a:p>
      </dgm:t>
    </dgm:pt>
    <dgm:pt modelId="{8F015A7E-B7D2-4965-9795-29817BAAF523}" type="sibTrans" cxnId="{3FC1D637-09C9-41DC-8483-C41480314A54}">
      <dgm:prSet/>
      <dgm:spPr/>
      <dgm:t>
        <a:bodyPr/>
        <a:lstStyle/>
        <a:p>
          <a:endParaRPr lang="en-US"/>
        </a:p>
      </dgm:t>
    </dgm:pt>
    <dgm:pt modelId="{4895095C-41E8-440C-990A-0A528787CB60}">
      <dgm:prSet/>
      <dgm:spPr/>
      <dgm:t>
        <a:bodyPr/>
        <a:lstStyle/>
        <a:p>
          <a:r>
            <a:rPr lang="en-US" b="1" i="0" dirty="0" err="1"/>
            <a:t>MousePosition</a:t>
          </a:r>
          <a:endParaRPr lang="en-US" dirty="0"/>
        </a:p>
      </dgm:t>
    </dgm:pt>
    <dgm:pt modelId="{A3846E7E-A1E5-413B-B348-DE4973932CF8}" type="parTrans" cxnId="{E621D5E5-3769-48AF-A669-489B039249F3}">
      <dgm:prSet/>
      <dgm:spPr/>
      <dgm:t>
        <a:bodyPr/>
        <a:lstStyle/>
        <a:p>
          <a:endParaRPr lang="en-US"/>
        </a:p>
      </dgm:t>
    </dgm:pt>
    <dgm:pt modelId="{F1D3272B-4E73-4076-A5EE-F2A4F527DAB4}" type="sibTrans" cxnId="{E621D5E5-3769-48AF-A669-489B039249F3}">
      <dgm:prSet/>
      <dgm:spPr/>
      <dgm:t>
        <a:bodyPr/>
        <a:lstStyle/>
        <a:p>
          <a:endParaRPr lang="en-US"/>
        </a:p>
      </dgm:t>
    </dgm:pt>
    <dgm:pt modelId="{2D134D1B-FF3E-4030-971F-47D974CA77BE}">
      <dgm:prSet/>
      <dgm:spPr/>
      <dgm:t>
        <a:bodyPr/>
        <a:lstStyle/>
        <a:p>
          <a:r>
            <a:rPr lang="en-US" b="0" i="0" dirty="0"/>
            <a:t>Purpose: Displays the coordinates of the mouse pointer on the map.</a:t>
          </a:r>
        </a:p>
        <a:p>
          <a:endParaRPr lang="en-US" dirty="0"/>
        </a:p>
      </dgm:t>
    </dgm:pt>
    <dgm:pt modelId="{06AD6F90-E513-4818-AFA9-41D29354AED2}" type="parTrans" cxnId="{C3446771-6590-4E2E-9D66-457E31245F65}">
      <dgm:prSet/>
      <dgm:spPr/>
      <dgm:t>
        <a:bodyPr/>
        <a:lstStyle/>
        <a:p>
          <a:endParaRPr lang="en-US"/>
        </a:p>
      </dgm:t>
    </dgm:pt>
    <dgm:pt modelId="{374410C9-0230-4401-B24E-8AFB341AA258}" type="sibTrans" cxnId="{C3446771-6590-4E2E-9D66-457E31245F65}">
      <dgm:prSet/>
      <dgm:spPr/>
      <dgm:t>
        <a:bodyPr/>
        <a:lstStyle/>
        <a:p>
          <a:endParaRPr lang="en-US"/>
        </a:p>
      </dgm:t>
    </dgm:pt>
    <dgm:pt modelId="{BE37ABE6-D57F-4384-B7D2-C7EF3F21F682}">
      <dgm:prSet/>
      <dgm:spPr/>
      <dgm:t>
        <a:bodyPr/>
        <a:lstStyle/>
        <a:p>
          <a:r>
            <a:rPr lang="en-US" b="0" i="0" dirty="0" err="1"/>
            <a:t>MousePosition</a:t>
          </a:r>
          <a:r>
            <a:rPr lang="en-US" b="0" i="0" dirty="0"/>
            <a:t> was added to provide real-time latitude and longitude information as users move their cursor across the map. This can be helpful for precise location identification.</a:t>
          </a:r>
          <a:endParaRPr lang="en-US" dirty="0"/>
        </a:p>
      </dgm:t>
    </dgm:pt>
    <dgm:pt modelId="{D37B0683-0809-45F1-9C04-1D83F4E84C3F}" type="parTrans" cxnId="{5CE59465-534F-4E2E-8A31-C132F9F2DD71}">
      <dgm:prSet/>
      <dgm:spPr/>
      <dgm:t>
        <a:bodyPr/>
        <a:lstStyle/>
        <a:p>
          <a:endParaRPr lang="en-US"/>
        </a:p>
      </dgm:t>
    </dgm:pt>
    <dgm:pt modelId="{40CB2A4F-0249-4642-9C56-2C5AA4B23F7E}" type="sibTrans" cxnId="{5CE59465-534F-4E2E-8A31-C132F9F2DD71}">
      <dgm:prSet/>
      <dgm:spPr/>
      <dgm:t>
        <a:bodyPr/>
        <a:lstStyle/>
        <a:p>
          <a:endParaRPr lang="en-US"/>
        </a:p>
      </dgm:t>
    </dgm:pt>
    <dgm:pt modelId="{C6E509D4-57B3-4471-8C29-F11E80E2A57D}">
      <dgm:prSet/>
      <dgm:spPr/>
      <dgm:t>
        <a:bodyPr/>
        <a:lstStyle/>
        <a:p>
          <a:r>
            <a:rPr lang="en-US" b="1" i="0" dirty="0" err="1"/>
            <a:t>Folium.polyline</a:t>
          </a:r>
          <a:endParaRPr lang="en-US" dirty="0"/>
        </a:p>
      </dgm:t>
    </dgm:pt>
    <dgm:pt modelId="{D51A60BA-0B20-48CE-A7DB-A043DF1CDE9F}" type="parTrans" cxnId="{32D8CEFB-651E-453D-9E89-A2D37CD4DFAF}">
      <dgm:prSet/>
      <dgm:spPr/>
      <dgm:t>
        <a:bodyPr/>
        <a:lstStyle/>
        <a:p>
          <a:endParaRPr lang="en-US"/>
        </a:p>
      </dgm:t>
    </dgm:pt>
    <dgm:pt modelId="{53117F54-1816-4212-81A3-E3EE6DF3B3E4}" type="sibTrans" cxnId="{32D8CEFB-651E-453D-9E89-A2D37CD4DFAF}">
      <dgm:prSet/>
      <dgm:spPr/>
      <dgm:t>
        <a:bodyPr/>
        <a:lstStyle/>
        <a:p>
          <a:endParaRPr lang="en-US"/>
        </a:p>
      </dgm:t>
    </dgm:pt>
    <dgm:pt modelId="{AAECA7AE-06CB-41F0-9AE3-0F33FEBB5F9A}">
      <dgm:prSet/>
      <dgm:spPr/>
      <dgm:t>
        <a:bodyPr/>
        <a:lstStyle/>
        <a:p>
          <a:r>
            <a:rPr lang="en-US" b="0" i="0" dirty="0"/>
            <a:t>Purpose: Draws lines on the map, connecting specified points.</a:t>
          </a:r>
          <a:endParaRPr lang="en-US" dirty="0"/>
        </a:p>
      </dgm:t>
    </dgm:pt>
    <dgm:pt modelId="{59E138E8-8A38-4139-A07D-784D13D8C70D}" type="parTrans" cxnId="{8B172273-B327-49B0-AF96-EBF8B8BBC1FA}">
      <dgm:prSet/>
      <dgm:spPr/>
      <dgm:t>
        <a:bodyPr/>
        <a:lstStyle/>
        <a:p>
          <a:endParaRPr lang="en-US"/>
        </a:p>
      </dgm:t>
    </dgm:pt>
    <dgm:pt modelId="{BBC933E5-1EFC-4528-A143-C7D071957AB3}" type="sibTrans" cxnId="{8B172273-B327-49B0-AF96-EBF8B8BBC1FA}">
      <dgm:prSet/>
      <dgm:spPr/>
      <dgm:t>
        <a:bodyPr/>
        <a:lstStyle/>
        <a:p>
          <a:endParaRPr lang="en-US"/>
        </a:p>
      </dgm:t>
    </dgm:pt>
    <dgm:pt modelId="{E132599A-A4E1-4D02-976D-0A18E017C72D}">
      <dgm:prSet/>
      <dgm:spPr/>
      <dgm:t>
        <a:bodyPr/>
        <a:lstStyle/>
        <a:p>
          <a:endParaRPr lang="en-US" b="0" i="0" dirty="0"/>
        </a:p>
        <a:p>
          <a:r>
            <a:rPr lang="en-US" b="0" i="0" dirty="0"/>
            <a:t>Polylines were added to illustrate paths or connections between different locations. This is useful for visualizing routes, boundaries, or any sequential relationships on the map.</a:t>
          </a:r>
          <a:endParaRPr lang="en-US" dirty="0"/>
        </a:p>
      </dgm:t>
    </dgm:pt>
    <dgm:pt modelId="{C8CD9453-C515-44F0-8D0E-D6A6C0D0451D}" type="parTrans" cxnId="{3693BD2C-6C44-4DCB-BE68-AA254ABAFF71}">
      <dgm:prSet/>
      <dgm:spPr/>
      <dgm:t>
        <a:bodyPr/>
        <a:lstStyle/>
        <a:p>
          <a:endParaRPr lang="en-US"/>
        </a:p>
      </dgm:t>
    </dgm:pt>
    <dgm:pt modelId="{2EF8C035-4D30-444D-96D6-4C511F10639B}" type="sibTrans" cxnId="{3693BD2C-6C44-4DCB-BE68-AA254ABAFF71}">
      <dgm:prSet/>
      <dgm:spPr/>
      <dgm:t>
        <a:bodyPr/>
        <a:lstStyle/>
        <a:p>
          <a:endParaRPr lang="en-US"/>
        </a:p>
      </dgm:t>
    </dgm:pt>
    <dgm:pt modelId="{35BEE0AC-3508-442D-A7A6-DFA1C5CE131C}" type="pres">
      <dgm:prSet presAssocID="{AEC2973C-730D-4DFC-9822-8A2463CD0C87}" presName="Name0" presStyleCnt="0">
        <dgm:presLayoutVars>
          <dgm:dir/>
          <dgm:animLvl val="lvl"/>
          <dgm:resizeHandles val="exact"/>
        </dgm:presLayoutVars>
      </dgm:prSet>
      <dgm:spPr/>
    </dgm:pt>
    <dgm:pt modelId="{CD7F8005-5E2F-4DA5-860B-301A8FB1DBE4}" type="pres">
      <dgm:prSet presAssocID="{27083469-01AE-4625-8EA6-B008CAC8407F}" presName="composite" presStyleCnt="0"/>
      <dgm:spPr/>
    </dgm:pt>
    <dgm:pt modelId="{FF0E80E7-873F-4D42-A847-8D14F8EA52A4}" type="pres">
      <dgm:prSet presAssocID="{27083469-01AE-4625-8EA6-B008CAC8407F}" presName="parTx" presStyleLbl="alignNode1" presStyleIdx="0" presStyleCnt="5">
        <dgm:presLayoutVars>
          <dgm:chMax val="0"/>
          <dgm:chPref val="0"/>
        </dgm:presLayoutVars>
      </dgm:prSet>
      <dgm:spPr/>
    </dgm:pt>
    <dgm:pt modelId="{DECB2649-DCCA-4DFF-8CC7-FA6FAB8DB960}" type="pres">
      <dgm:prSet presAssocID="{27083469-01AE-4625-8EA6-B008CAC8407F}" presName="desTx" presStyleLbl="alignAccFollowNode1" presStyleIdx="0" presStyleCnt="5">
        <dgm:presLayoutVars/>
      </dgm:prSet>
      <dgm:spPr/>
    </dgm:pt>
    <dgm:pt modelId="{682662B6-210C-45D7-B51F-F8B8C83CA770}" type="pres">
      <dgm:prSet presAssocID="{150581D9-4E3A-4CBD-97FE-DCB560424A3A}" presName="space" presStyleCnt="0"/>
      <dgm:spPr/>
    </dgm:pt>
    <dgm:pt modelId="{975FFF3B-F0B8-4F2E-9BE3-4A8F8C1FF09E}" type="pres">
      <dgm:prSet presAssocID="{DF3E043D-3F0D-4E95-8A37-0D894E0C3500}" presName="composite" presStyleCnt="0"/>
      <dgm:spPr/>
    </dgm:pt>
    <dgm:pt modelId="{419F3B71-C6C7-4319-8C4F-BD2CEE51C39A}" type="pres">
      <dgm:prSet presAssocID="{DF3E043D-3F0D-4E95-8A37-0D894E0C3500}" presName="parTx" presStyleLbl="alignNode1" presStyleIdx="1" presStyleCnt="5">
        <dgm:presLayoutVars>
          <dgm:chMax val="0"/>
          <dgm:chPref val="0"/>
        </dgm:presLayoutVars>
      </dgm:prSet>
      <dgm:spPr/>
    </dgm:pt>
    <dgm:pt modelId="{8796A5F9-E3F7-4E03-B08B-7FD16C6861D3}" type="pres">
      <dgm:prSet presAssocID="{DF3E043D-3F0D-4E95-8A37-0D894E0C3500}" presName="desTx" presStyleLbl="alignAccFollowNode1" presStyleIdx="1" presStyleCnt="5">
        <dgm:presLayoutVars/>
      </dgm:prSet>
      <dgm:spPr/>
    </dgm:pt>
    <dgm:pt modelId="{FF85E6F3-483B-4BBC-BA6F-20EA9B9096EB}" type="pres">
      <dgm:prSet presAssocID="{5128AAD7-5BB8-458A-8B59-795132259C1C}" presName="space" presStyleCnt="0"/>
      <dgm:spPr/>
    </dgm:pt>
    <dgm:pt modelId="{C9C14AA0-115D-454B-A311-6D461EC6979F}" type="pres">
      <dgm:prSet presAssocID="{70CA40D5-6EBA-411F-97E3-9E1CB5CFBC86}" presName="composite" presStyleCnt="0"/>
      <dgm:spPr/>
    </dgm:pt>
    <dgm:pt modelId="{ECD048DB-A9E1-46A6-AEEC-099927BB8E18}" type="pres">
      <dgm:prSet presAssocID="{70CA40D5-6EBA-411F-97E3-9E1CB5CFBC86}" presName="parTx" presStyleLbl="alignNode1" presStyleIdx="2" presStyleCnt="5">
        <dgm:presLayoutVars>
          <dgm:chMax val="0"/>
          <dgm:chPref val="0"/>
        </dgm:presLayoutVars>
      </dgm:prSet>
      <dgm:spPr/>
    </dgm:pt>
    <dgm:pt modelId="{54E056E8-49EF-408C-A6E9-74E206565B56}" type="pres">
      <dgm:prSet presAssocID="{70CA40D5-6EBA-411F-97E3-9E1CB5CFBC86}" presName="desTx" presStyleLbl="alignAccFollowNode1" presStyleIdx="2" presStyleCnt="5">
        <dgm:presLayoutVars/>
      </dgm:prSet>
      <dgm:spPr/>
    </dgm:pt>
    <dgm:pt modelId="{A3E17E0F-DF8C-48D8-9240-C6A338AC7909}" type="pres">
      <dgm:prSet presAssocID="{935423F5-FB1A-4602-AA64-0BB7FCA30966}" presName="space" presStyleCnt="0"/>
      <dgm:spPr/>
    </dgm:pt>
    <dgm:pt modelId="{857F6A9C-40E1-4175-AD5D-471C387D5E04}" type="pres">
      <dgm:prSet presAssocID="{4895095C-41E8-440C-990A-0A528787CB60}" presName="composite" presStyleCnt="0"/>
      <dgm:spPr/>
    </dgm:pt>
    <dgm:pt modelId="{6F5160D7-91C3-45D1-A3EF-EA9FB9EC1614}" type="pres">
      <dgm:prSet presAssocID="{4895095C-41E8-440C-990A-0A528787CB60}" presName="parTx" presStyleLbl="alignNode1" presStyleIdx="3" presStyleCnt="5">
        <dgm:presLayoutVars>
          <dgm:chMax val="0"/>
          <dgm:chPref val="0"/>
        </dgm:presLayoutVars>
      </dgm:prSet>
      <dgm:spPr/>
    </dgm:pt>
    <dgm:pt modelId="{6CE30FC6-101C-4E79-B2E4-D43D19746960}" type="pres">
      <dgm:prSet presAssocID="{4895095C-41E8-440C-990A-0A528787CB60}" presName="desTx" presStyleLbl="alignAccFollowNode1" presStyleIdx="3" presStyleCnt="5">
        <dgm:presLayoutVars/>
      </dgm:prSet>
      <dgm:spPr/>
    </dgm:pt>
    <dgm:pt modelId="{54020A11-E6A6-4389-8B73-E95B3A04B93C}" type="pres">
      <dgm:prSet presAssocID="{F1D3272B-4E73-4076-A5EE-F2A4F527DAB4}" presName="space" presStyleCnt="0"/>
      <dgm:spPr/>
    </dgm:pt>
    <dgm:pt modelId="{37CDB59B-FEFC-4A32-806F-FAE70E41E30F}" type="pres">
      <dgm:prSet presAssocID="{C6E509D4-57B3-4471-8C29-F11E80E2A57D}" presName="composite" presStyleCnt="0"/>
      <dgm:spPr/>
    </dgm:pt>
    <dgm:pt modelId="{3336F490-CEE6-4A0D-9590-2D8E36C1ED84}" type="pres">
      <dgm:prSet presAssocID="{C6E509D4-57B3-4471-8C29-F11E80E2A57D}" presName="parTx" presStyleLbl="alignNode1" presStyleIdx="4" presStyleCnt="5">
        <dgm:presLayoutVars>
          <dgm:chMax val="0"/>
          <dgm:chPref val="0"/>
        </dgm:presLayoutVars>
      </dgm:prSet>
      <dgm:spPr/>
    </dgm:pt>
    <dgm:pt modelId="{23227F12-7733-42DA-839A-42E1842297EA}" type="pres">
      <dgm:prSet presAssocID="{C6E509D4-57B3-4471-8C29-F11E80E2A57D}" presName="desTx" presStyleLbl="alignAccFollowNode1" presStyleIdx="4" presStyleCnt="5">
        <dgm:presLayoutVars/>
      </dgm:prSet>
      <dgm:spPr/>
    </dgm:pt>
  </dgm:ptLst>
  <dgm:cxnLst>
    <dgm:cxn modelId="{FF0BB306-CA5D-4FD3-BFEC-73EA7BA00DF2}" type="presOf" srcId="{9387258E-26FB-4455-A2FF-3DEE509DAD27}" destId="{8796A5F9-E3F7-4E03-B08B-7FD16C6861D3}" srcOrd="0" destOrd="1" presId="urn:microsoft.com/office/officeart/2016/7/layout/HorizontalActionList"/>
    <dgm:cxn modelId="{426A990E-6B99-401C-B384-A8478841FE6B}" type="presOf" srcId="{E2E8E34F-201E-4E7A-AECE-64FBCB1994D6}" destId="{DECB2649-DCCA-4DFF-8CC7-FA6FAB8DB960}" srcOrd="0" destOrd="1" presId="urn:microsoft.com/office/officeart/2016/7/layout/HorizontalActionList"/>
    <dgm:cxn modelId="{AF243511-8635-4F84-9787-741C14C9549D}" srcId="{27083469-01AE-4625-8EA6-B008CAC8407F}" destId="{CCA64A46-E945-414C-8844-E7B99B4D6103}" srcOrd="0" destOrd="0" parTransId="{AFE6E728-5B37-4423-9FE0-5995CED835AC}" sibTransId="{D40268D9-5229-432C-91CA-07FA39974F20}"/>
    <dgm:cxn modelId="{8F7AD812-90B5-4973-B24B-F9DDE9225F9C}" type="presOf" srcId="{DF3E043D-3F0D-4E95-8A37-0D894E0C3500}" destId="{419F3B71-C6C7-4319-8C4F-BD2CEE51C39A}" srcOrd="0" destOrd="0" presId="urn:microsoft.com/office/officeart/2016/7/layout/HorizontalActionList"/>
    <dgm:cxn modelId="{F8987E15-A2C9-494F-A0D5-C3A5F9AA8B29}" type="presOf" srcId="{036047F9-D550-440A-BFCB-FCF2EE57C56C}" destId="{54E056E8-49EF-408C-A6E9-74E206565B56}" srcOrd="0" destOrd="0" presId="urn:microsoft.com/office/officeart/2016/7/layout/HorizontalActionList"/>
    <dgm:cxn modelId="{0BA0711B-59CB-4395-9622-35DDAE5657B1}" type="presOf" srcId="{70CA40D5-6EBA-411F-97E3-9E1CB5CFBC86}" destId="{ECD048DB-A9E1-46A6-AEEC-099927BB8E18}" srcOrd="0" destOrd="0" presId="urn:microsoft.com/office/officeart/2016/7/layout/HorizontalActionList"/>
    <dgm:cxn modelId="{DE586D20-46E8-4B20-9A00-A77F65FDB4B6}" type="presOf" srcId="{27083469-01AE-4625-8EA6-B008CAC8407F}" destId="{FF0E80E7-873F-4D42-A847-8D14F8EA52A4}" srcOrd="0" destOrd="0" presId="urn:microsoft.com/office/officeart/2016/7/layout/HorizontalActionList"/>
    <dgm:cxn modelId="{3693BD2C-6C44-4DCB-BE68-AA254ABAFF71}" srcId="{C6E509D4-57B3-4471-8C29-F11E80E2A57D}" destId="{E132599A-A4E1-4D02-976D-0A18E017C72D}" srcOrd="1" destOrd="0" parTransId="{C8CD9453-C515-44F0-8D0E-D6A6C0D0451D}" sibTransId="{2EF8C035-4D30-444D-96D6-4C511F10639B}"/>
    <dgm:cxn modelId="{3FC1D637-09C9-41DC-8483-C41480314A54}" srcId="{70CA40D5-6EBA-411F-97E3-9E1CB5CFBC86}" destId="{A017BEFC-89BE-46A1-9A97-8603B03C625A}" srcOrd="1" destOrd="0" parTransId="{EF117CA5-90CA-4BAB-9659-CA7B5CC6F91B}" sibTransId="{8F015A7E-B7D2-4965-9795-29817BAAF523}"/>
    <dgm:cxn modelId="{7E0A183B-0CDA-4CCE-9234-D5CAAFFDF828}" type="presOf" srcId="{00FF3A97-A2F4-49CA-8759-3146BF00FC8C}" destId="{8796A5F9-E3F7-4E03-B08B-7FD16C6861D3}" srcOrd="0" destOrd="0" presId="urn:microsoft.com/office/officeart/2016/7/layout/HorizontalActionList"/>
    <dgm:cxn modelId="{FFBD615B-B519-4070-BE55-EB754A9E3E21}" type="presOf" srcId="{AEC2973C-730D-4DFC-9822-8A2463CD0C87}" destId="{35BEE0AC-3508-442D-A7A6-DFA1C5CE131C}" srcOrd="0" destOrd="0" presId="urn:microsoft.com/office/officeart/2016/7/layout/HorizontalActionList"/>
    <dgm:cxn modelId="{E078ED62-141E-44D4-95E5-81A70529BF64}" type="presOf" srcId="{E132599A-A4E1-4D02-976D-0A18E017C72D}" destId="{23227F12-7733-42DA-839A-42E1842297EA}" srcOrd="0" destOrd="1" presId="urn:microsoft.com/office/officeart/2016/7/layout/HorizontalActionList"/>
    <dgm:cxn modelId="{786B4644-611A-417B-8AFD-23BA81A6308E}" type="presOf" srcId="{A017BEFC-89BE-46A1-9A97-8603B03C625A}" destId="{54E056E8-49EF-408C-A6E9-74E206565B56}" srcOrd="0" destOrd="1" presId="urn:microsoft.com/office/officeart/2016/7/layout/HorizontalActionList"/>
    <dgm:cxn modelId="{A90D6045-47F6-4CAF-90D3-19C741E9FB81}" srcId="{AEC2973C-730D-4DFC-9822-8A2463CD0C87}" destId="{70CA40D5-6EBA-411F-97E3-9E1CB5CFBC86}" srcOrd="2" destOrd="0" parTransId="{5FF13B89-55F6-4270-8617-7174500AC0D3}" sibTransId="{935423F5-FB1A-4602-AA64-0BB7FCA30966}"/>
    <dgm:cxn modelId="{5CE59465-534F-4E2E-8A31-C132F9F2DD71}" srcId="{4895095C-41E8-440C-990A-0A528787CB60}" destId="{BE37ABE6-D57F-4384-B7D2-C7EF3F21F682}" srcOrd="1" destOrd="0" parTransId="{D37B0683-0809-45F1-9C04-1D83F4E84C3F}" sibTransId="{40CB2A4F-0249-4642-9C56-2C5AA4B23F7E}"/>
    <dgm:cxn modelId="{2B2D7D46-98A5-4190-8259-6BBF26E7385A}" type="presOf" srcId="{C6E509D4-57B3-4471-8C29-F11E80E2A57D}" destId="{3336F490-CEE6-4A0D-9590-2D8E36C1ED84}" srcOrd="0" destOrd="0" presId="urn:microsoft.com/office/officeart/2016/7/layout/HorizontalActionList"/>
    <dgm:cxn modelId="{5D3E424E-36AB-4E0F-9928-237067B1E385}" type="presOf" srcId="{AAECA7AE-06CB-41F0-9AE3-0F33FEBB5F9A}" destId="{23227F12-7733-42DA-839A-42E1842297EA}" srcOrd="0" destOrd="0" presId="urn:microsoft.com/office/officeart/2016/7/layout/HorizontalActionList"/>
    <dgm:cxn modelId="{C3446771-6590-4E2E-9D66-457E31245F65}" srcId="{4895095C-41E8-440C-990A-0A528787CB60}" destId="{2D134D1B-FF3E-4030-971F-47D974CA77BE}" srcOrd="0" destOrd="0" parTransId="{06AD6F90-E513-4818-AFA9-41D29354AED2}" sibTransId="{374410C9-0230-4401-B24E-8AFB341AA258}"/>
    <dgm:cxn modelId="{8B172273-B327-49B0-AF96-EBF8B8BBC1FA}" srcId="{C6E509D4-57B3-4471-8C29-F11E80E2A57D}" destId="{AAECA7AE-06CB-41F0-9AE3-0F33FEBB5F9A}" srcOrd="0" destOrd="0" parTransId="{59E138E8-8A38-4139-A07D-784D13D8C70D}" sibTransId="{BBC933E5-1EFC-4528-A143-C7D071957AB3}"/>
    <dgm:cxn modelId="{04643C9B-B74A-4F9E-93F3-6669487C0F48}" type="presOf" srcId="{4895095C-41E8-440C-990A-0A528787CB60}" destId="{6F5160D7-91C3-45D1-A3EF-EA9FB9EC1614}" srcOrd="0" destOrd="0" presId="urn:microsoft.com/office/officeart/2016/7/layout/HorizontalActionList"/>
    <dgm:cxn modelId="{5A30E4A0-0F06-42C8-9638-2F93370B972C}" type="presOf" srcId="{CCA64A46-E945-414C-8844-E7B99B4D6103}" destId="{DECB2649-DCCA-4DFF-8CC7-FA6FAB8DB960}" srcOrd="0" destOrd="0" presId="urn:microsoft.com/office/officeart/2016/7/layout/HorizontalActionList"/>
    <dgm:cxn modelId="{BB7EB2A8-002A-49F9-B73B-7AAE05418118}" srcId="{AEC2973C-730D-4DFC-9822-8A2463CD0C87}" destId="{27083469-01AE-4625-8EA6-B008CAC8407F}" srcOrd="0" destOrd="0" parTransId="{2229D10A-C1B2-4CA5-B161-9F199EB9267D}" sibTransId="{150581D9-4E3A-4CBD-97FE-DCB560424A3A}"/>
    <dgm:cxn modelId="{889ACEAD-CC78-4976-8AA7-9256F9E90F45}" srcId="{70CA40D5-6EBA-411F-97E3-9E1CB5CFBC86}" destId="{036047F9-D550-440A-BFCB-FCF2EE57C56C}" srcOrd="0" destOrd="0" parTransId="{CB06CD48-D77D-42F5-9A3C-3155C668A065}" sibTransId="{7865EDD4-2D7E-486E-ACB1-AE1B758B61C3}"/>
    <dgm:cxn modelId="{408655B8-55E9-49D2-8EC8-37888F425A48}" srcId="{DF3E043D-3F0D-4E95-8A37-0D894E0C3500}" destId="{00FF3A97-A2F4-49CA-8759-3146BF00FC8C}" srcOrd="0" destOrd="0" parTransId="{6CC9B0CF-896F-4722-842E-A74BA1185A82}" sibTransId="{E9209E38-D7EC-420C-8978-04C6BB256873}"/>
    <dgm:cxn modelId="{FCF3AAC0-15DD-4F8A-A585-CBF8C1FF2600}" srcId="{AEC2973C-730D-4DFC-9822-8A2463CD0C87}" destId="{DF3E043D-3F0D-4E95-8A37-0D894E0C3500}" srcOrd="1" destOrd="0" parTransId="{9BED8114-EE97-4C1F-9890-17180081627F}" sibTransId="{5128AAD7-5BB8-458A-8B59-795132259C1C}"/>
    <dgm:cxn modelId="{44A77EC7-DDD5-40D2-A6E0-04AF5398BFF2}" type="presOf" srcId="{BE37ABE6-D57F-4384-B7D2-C7EF3F21F682}" destId="{6CE30FC6-101C-4E79-B2E4-D43D19746960}" srcOrd="0" destOrd="1" presId="urn:microsoft.com/office/officeart/2016/7/layout/HorizontalActionList"/>
    <dgm:cxn modelId="{77DD9CD7-74C2-4760-9A4D-B24801D0843B}" srcId="{DF3E043D-3F0D-4E95-8A37-0D894E0C3500}" destId="{9387258E-26FB-4455-A2FF-3DEE509DAD27}" srcOrd="1" destOrd="0" parTransId="{4F0B7049-46A7-41CA-9F2C-7FA180DEC132}" sibTransId="{72791DF9-F277-42F0-AB53-A0F8E6344550}"/>
    <dgm:cxn modelId="{4F14E5D7-9B2D-44AE-946F-831765481108}" type="presOf" srcId="{2D134D1B-FF3E-4030-971F-47D974CA77BE}" destId="{6CE30FC6-101C-4E79-B2E4-D43D19746960}" srcOrd="0" destOrd="0" presId="urn:microsoft.com/office/officeart/2016/7/layout/HorizontalActionList"/>
    <dgm:cxn modelId="{E1EC2CE3-9CD1-415B-8609-9ABAAFF473CD}" srcId="{27083469-01AE-4625-8EA6-B008CAC8407F}" destId="{E2E8E34F-201E-4E7A-AECE-64FBCB1994D6}" srcOrd="1" destOrd="0" parTransId="{14147CE3-7B9F-41EA-896C-EFAFF257EC94}" sibTransId="{34953391-3E7D-4CB7-98C3-E0C7EA7F7422}"/>
    <dgm:cxn modelId="{E621D5E5-3769-48AF-A669-489B039249F3}" srcId="{AEC2973C-730D-4DFC-9822-8A2463CD0C87}" destId="{4895095C-41E8-440C-990A-0A528787CB60}" srcOrd="3" destOrd="0" parTransId="{A3846E7E-A1E5-413B-B348-DE4973932CF8}" sibTransId="{F1D3272B-4E73-4076-A5EE-F2A4F527DAB4}"/>
    <dgm:cxn modelId="{32D8CEFB-651E-453D-9E89-A2D37CD4DFAF}" srcId="{AEC2973C-730D-4DFC-9822-8A2463CD0C87}" destId="{C6E509D4-57B3-4471-8C29-F11E80E2A57D}" srcOrd="4" destOrd="0" parTransId="{D51A60BA-0B20-48CE-A7DB-A043DF1CDE9F}" sibTransId="{53117F54-1816-4212-81A3-E3EE6DF3B3E4}"/>
    <dgm:cxn modelId="{27CB60FE-7E2E-4AC3-9D71-20B062DE8E53}" type="presParOf" srcId="{35BEE0AC-3508-442D-A7A6-DFA1C5CE131C}" destId="{CD7F8005-5E2F-4DA5-860B-301A8FB1DBE4}" srcOrd="0" destOrd="0" presId="urn:microsoft.com/office/officeart/2016/7/layout/HorizontalActionList"/>
    <dgm:cxn modelId="{DF624511-EDA8-4C65-8438-2DF6D7B03F21}" type="presParOf" srcId="{CD7F8005-5E2F-4DA5-860B-301A8FB1DBE4}" destId="{FF0E80E7-873F-4D42-A847-8D14F8EA52A4}" srcOrd="0" destOrd="0" presId="urn:microsoft.com/office/officeart/2016/7/layout/HorizontalActionList"/>
    <dgm:cxn modelId="{CBA919B4-51E0-452F-A5F9-35A5B8A196AD}" type="presParOf" srcId="{CD7F8005-5E2F-4DA5-860B-301A8FB1DBE4}" destId="{DECB2649-DCCA-4DFF-8CC7-FA6FAB8DB960}" srcOrd="1" destOrd="0" presId="urn:microsoft.com/office/officeart/2016/7/layout/HorizontalActionList"/>
    <dgm:cxn modelId="{C309CA1F-C40D-45BF-90A4-F8CA913B1B94}" type="presParOf" srcId="{35BEE0AC-3508-442D-A7A6-DFA1C5CE131C}" destId="{682662B6-210C-45D7-B51F-F8B8C83CA770}" srcOrd="1" destOrd="0" presId="urn:microsoft.com/office/officeart/2016/7/layout/HorizontalActionList"/>
    <dgm:cxn modelId="{A32A77E6-DF6B-4932-924E-BD95FED0C522}" type="presParOf" srcId="{35BEE0AC-3508-442D-A7A6-DFA1C5CE131C}" destId="{975FFF3B-F0B8-4F2E-9BE3-4A8F8C1FF09E}" srcOrd="2" destOrd="0" presId="urn:microsoft.com/office/officeart/2016/7/layout/HorizontalActionList"/>
    <dgm:cxn modelId="{C603309D-48FF-4EC1-93AB-57A8F5E157F1}" type="presParOf" srcId="{975FFF3B-F0B8-4F2E-9BE3-4A8F8C1FF09E}" destId="{419F3B71-C6C7-4319-8C4F-BD2CEE51C39A}" srcOrd="0" destOrd="0" presId="urn:microsoft.com/office/officeart/2016/7/layout/HorizontalActionList"/>
    <dgm:cxn modelId="{57804133-4BA1-4B4A-9B2A-8BF0C1B708FF}" type="presParOf" srcId="{975FFF3B-F0B8-4F2E-9BE3-4A8F8C1FF09E}" destId="{8796A5F9-E3F7-4E03-B08B-7FD16C6861D3}" srcOrd="1" destOrd="0" presId="urn:microsoft.com/office/officeart/2016/7/layout/HorizontalActionList"/>
    <dgm:cxn modelId="{52423913-C210-4304-B88C-EE26A3AB437C}" type="presParOf" srcId="{35BEE0AC-3508-442D-A7A6-DFA1C5CE131C}" destId="{FF85E6F3-483B-4BBC-BA6F-20EA9B9096EB}" srcOrd="3" destOrd="0" presId="urn:microsoft.com/office/officeart/2016/7/layout/HorizontalActionList"/>
    <dgm:cxn modelId="{E309911A-2AA4-4DE8-98F9-78418BA20D29}" type="presParOf" srcId="{35BEE0AC-3508-442D-A7A6-DFA1C5CE131C}" destId="{C9C14AA0-115D-454B-A311-6D461EC6979F}" srcOrd="4" destOrd="0" presId="urn:microsoft.com/office/officeart/2016/7/layout/HorizontalActionList"/>
    <dgm:cxn modelId="{FB20D23C-E1C2-4572-AFE5-460C917E7840}" type="presParOf" srcId="{C9C14AA0-115D-454B-A311-6D461EC6979F}" destId="{ECD048DB-A9E1-46A6-AEEC-099927BB8E18}" srcOrd="0" destOrd="0" presId="urn:microsoft.com/office/officeart/2016/7/layout/HorizontalActionList"/>
    <dgm:cxn modelId="{357D2080-5BF3-422F-BBC1-5E3E703E412D}" type="presParOf" srcId="{C9C14AA0-115D-454B-A311-6D461EC6979F}" destId="{54E056E8-49EF-408C-A6E9-74E206565B56}" srcOrd="1" destOrd="0" presId="urn:microsoft.com/office/officeart/2016/7/layout/HorizontalActionList"/>
    <dgm:cxn modelId="{F597512D-0FF8-43BD-9929-6CDB17B5D8B2}" type="presParOf" srcId="{35BEE0AC-3508-442D-A7A6-DFA1C5CE131C}" destId="{A3E17E0F-DF8C-48D8-9240-C6A338AC7909}" srcOrd="5" destOrd="0" presId="urn:microsoft.com/office/officeart/2016/7/layout/HorizontalActionList"/>
    <dgm:cxn modelId="{0296D454-D75D-4299-9EF3-01F7C074ACE6}" type="presParOf" srcId="{35BEE0AC-3508-442D-A7A6-DFA1C5CE131C}" destId="{857F6A9C-40E1-4175-AD5D-471C387D5E04}" srcOrd="6" destOrd="0" presId="urn:microsoft.com/office/officeart/2016/7/layout/HorizontalActionList"/>
    <dgm:cxn modelId="{BD40B817-F38D-4109-BE7F-7BEA30E77868}" type="presParOf" srcId="{857F6A9C-40E1-4175-AD5D-471C387D5E04}" destId="{6F5160D7-91C3-45D1-A3EF-EA9FB9EC1614}" srcOrd="0" destOrd="0" presId="urn:microsoft.com/office/officeart/2016/7/layout/HorizontalActionList"/>
    <dgm:cxn modelId="{0D73990F-5855-4C4B-8493-78A0140BA950}" type="presParOf" srcId="{857F6A9C-40E1-4175-AD5D-471C387D5E04}" destId="{6CE30FC6-101C-4E79-B2E4-D43D19746960}" srcOrd="1" destOrd="0" presId="urn:microsoft.com/office/officeart/2016/7/layout/HorizontalActionList"/>
    <dgm:cxn modelId="{8DE43BE0-0840-4282-B01C-C209DE1AB9A0}" type="presParOf" srcId="{35BEE0AC-3508-442D-A7A6-DFA1C5CE131C}" destId="{54020A11-E6A6-4389-8B73-E95B3A04B93C}" srcOrd="7" destOrd="0" presId="urn:microsoft.com/office/officeart/2016/7/layout/HorizontalActionList"/>
    <dgm:cxn modelId="{5A3105C4-9D6A-46C3-8982-933E29017CC4}" type="presParOf" srcId="{35BEE0AC-3508-442D-A7A6-DFA1C5CE131C}" destId="{37CDB59B-FEFC-4A32-806F-FAE70E41E30F}" srcOrd="8" destOrd="0" presId="urn:microsoft.com/office/officeart/2016/7/layout/HorizontalActionList"/>
    <dgm:cxn modelId="{40EC75CE-5C13-4127-B4FA-59FDF8B28281}" type="presParOf" srcId="{37CDB59B-FEFC-4A32-806F-FAE70E41E30F}" destId="{3336F490-CEE6-4A0D-9590-2D8E36C1ED84}" srcOrd="0" destOrd="0" presId="urn:microsoft.com/office/officeart/2016/7/layout/HorizontalActionList"/>
    <dgm:cxn modelId="{14052871-C525-4F3C-8083-7EE314E59404}" type="presParOf" srcId="{37CDB59B-FEFC-4A32-806F-FAE70E41E30F}" destId="{23227F12-7733-42DA-839A-42E1842297EA}"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E9A0530-AF8D-4380-8D9E-A0E42201A96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A2AD833-81B5-4372-8913-6294F0AA3845}">
      <dgm:prSet/>
      <dgm:spPr/>
      <dgm:t>
        <a:bodyPr/>
        <a:lstStyle/>
        <a:p>
          <a:pPr>
            <a:lnSpc>
              <a:spcPct val="100000"/>
            </a:lnSpc>
          </a:pPr>
          <a:r>
            <a:rPr lang="en-US"/>
            <a:t>1. Created a NumPy array (Y) from the 'Class' column in the data to serve as the target variable for classification.</a:t>
          </a:r>
        </a:p>
      </dgm:t>
    </dgm:pt>
    <dgm:pt modelId="{6E7FAB99-3C62-42E3-8B7B-992249DA2832}" type="parTrans" cxnId="{CE920BEF-9595-49ED-8713-A4A1DC9484E9}">
      <dgm:prSet/>
      <dgm:spPr/>
      <dgm:t>
        <a:bodyPr/>
        <a:lstStyle/>
        <a:p>
          <a:endParaRPr lang="en-US"/>
        </a:p>
      </dgm:t>
    </dgm:pt>
    <dgm:pt modelId="{59C53DFC-B5B9-438D-9933-D77EDAEC3122}" type="sibTrans" cxnId="{CE920BEF-9595-49ED-8713-A4A1DC9484E9}">
      <dgm:prSet/>
      <dgm:spPr/>
      <dgm:t>
        <a:bodyPr/>
        <a:lstStyle/>
        <a:p>
          <a:endParaRPr lang="en-US"/>
        </a:p>
      </dgm:t>
    </dgm:pt>
    <dgm:pt modelId="{0DC1074B-A70E-46BB-8197-E22C1A2E7326}">
      <dgm:prSet/>
      <dgm:spPr/>
      <dgm:t>
        <a:bodyPr/>
        <a:lstStyle/>
        <a:p>
          <a:pPr>
            <a:lnSpc>
              <a:spcPct val="100000"/>
            </a:lnSpc>
          </a:pPr>
          <a:r>
            <a:rPr lang="en-US"/>
            <a:t>2. Standardized the feature data (X) to ensure uniform scale and prevent any single feature from dominating the model.</a:t>
          </a:r>
        </a:p>
      </dgm:t>
    </dgm:pt>
    <dgm:pt modelId="{6488BB49-A309-4420-8BD7-8F55E815B827}" type="parTrans" cxnId="{E2D0D92D-0B73-4A74-9067-FFD3452E9616}">
      <dgm:prSet/>
      <dgm:spPr/>
      <dgm:t>
        <a:bodyPr/>
        <a:lstStyle/>
        <a:p>
          <a:endParaRPr lang="en-US"/>
        </a:p>
      </dgm:t>
    </dgm:pt>
    <dgm:pt modelId="{57CF9F37-582C-4F4F-8D8E-0C90D8DB4D63}" type="sibTrans" cxnId="{E2D0D92D-0B73-4A74-9067-FFD3452E9616}">
      <dgm:prSet/>
      <dgm:spPr/>
      <dgm:t>
        <a:bodyPr/>
        <a:lstStyle/>
        <a:p>
          <a:endParaRPr lang="en-US"/>
        </a:p>
      </dgm:t>
    </dgm:pt>
    <dgm:pt modelId="{A374009F-BB86-4CB5-A09D-63DF2FA8F9F5}">
      <dgm:prSet/>
      <dgm:spPr/>
      <dgm:t>
        <a:bodyPr/>
        <a:lstStyle/>
        <a:p>
          <a:pPr>
            <a:lnSpc>
              <a:spcPct val="100000"/>
            </a:lnSpc>
          </a:pPr>
          <a:r>
            <a:rPr lang="en-US"/>
            <a:t>3. Split the data into training and test sets using the train_test_split function for evaluating model performance on unseen data.</a:t>
          </a:r>
        </a:p>
      </dgm:t>
    </dgm:pt>
    <dgm:pt modelId="{DC7C29C3-2B06-488E-87D6-1987EBDC5D26}" type="parTrans" cxnId="{D16D5D0C-C65F-4700-9FC4-B20D2F9C6879}">
      <dgm:prSet/>
      <dgm:spPr/>
      <dgm:t>
        <a:bodyPr/>
        <a:lstStyle/>
        <a:p>
          <a:endParaRPr lang="en-US"/>
        </a:p>
      </dgm:t>
    </dgm:pt>
    <dgm:pt modelId="{1760EF2D-6AE2-4B9E-8A46-B73CF74BE9AA}" type="sibTrans" cxnId="{D16D5D0C-C65F-4700-9FC4-B20D2F9C6879}">
      <dgm:prSet/>
      <dgm:spPr/>
      <dgm:t>
        <a:bodyPr/>
        <a:lstStyle/>
        <a:p>
          <a:endParaRPr lang="en-US"/>
        </a:p>
      </dgm:t>
    </dgm:pt>
    <dgm:pt modelId="{5341F243-F344-4FA6-8A48-F4D60D6779DE}">
      <dgm:prSet/>
      <dgm:spPr/>
      <dgm:t>
        <a:bodyPr/>
        <a:lstStyle/>
        <a:p>
          <a:pPr>
            <a:lnSpc>
              <a:spcPct val="100000"/>
            </a:lnSpc>
          </a:pPr>
          <a:r>
            <a:rPr lang="en-US"/>
            <a:t>4. Conducted a hyperparameter search to optimize logistic regression, support vector machine, decision tree, and k-nearest neighbor classifiers.</a:t>
          </a:r>
        </a:p>
      </dgm:t>
    </dgm:pt>
    <dgm:pt modelId="{6885C1C0-4C9B-46F9-BEDE-D6B6019455DE}" type="parTrans" cxnId="{46594C82-EE3D-4C3B-BA64-2F09569CF964}">
      <dgm:prSet/>
      <dgm:spPr/>
      <dgm:t>
        <a:bodyPr/>
        <a:lstStyle/>
        <a:p>
          <a:endParaRPr lang="en-US"/>
        </a:p>
      </dgm:t>
    </dgm:pt>
    <dgm:pt modelId="{B0670D81-EDE3-4FFD-B400-C68CE6014767}" type="sibTrans" cxnId="{46594C82-EE3D-4C3B-BA64-2F09569CF964}">
      <dgm:prSet/>
      <dgm:spPr/>
      <dgm:t>
        <a:bodyPr/>
        <a:lstStyle/>
        <a:p>
          <a:endParaRPr lang="en-US"/>
        </a:p>
      </dgm:t>
    </dgm:pt>
    <dgm:pt modelId="{1E8531E0-C071-4604-9322-170F46B3514F}">
      <dgm:prSet/>
      <dgm:spPr/>
      <dgm:t>
        <a:bodyPr/>
        <a:lstStyle/>
        <a:p>
          <a:pPr>
            <a:lnSpc>
              <a:spcPct val="100000"/>
            </a:lnSpc>
          </a:pPr>
          <a:r>
            <a:rPr lang="en-US"/>
            <a:t>5. Computed accuracy and generated confusion matrices for each classifier to assess their performance on the dataset.</a:t>
          </a:r>
        </a:p>
      </dgm:t>
    </dgm:pt>
    <dgm:pt modelId="{10B31921-1DA1-44A4-8CDB-2CD2B9A0EA85}" type="parTrans" cxnId="{536C6D20-AE8D-4166-B2A5-32D280067BE5}">
      <dgm:prSet/>
      <dgm:spPr/>
      <dgm:t>
        <a:bodyPr/>
        <a:lstStyle/>
        <a:p>
          <a:endParaRPr lang="en-US"/>
        </a:p>
      </dgm:t>
    </dgm:pt>
    <dgm:pt modelId="{1F0823E4-F947-46B3-BCFD-7AE04757F624}" type="sibTrans" cxnId="{536C6D20-AE8D-4166-B2A5-32D280067BE5}">
      <dgm:prSet/>
      <dgm:spPr/>
      <dgm:t>
        <a:bodyPr/>
        <a:lstStyle/>
        <a:p>
          <a:endParaRPr lang="en-US"/>
        </a:p>
      </dgm:t>
    </dgm:pt>
    <dgm:pt modelId="{F8FF91F6-6D4F-4EB8-B88A-902B6835F4C2}">
      <dgm:prSet/>
      <dgm:spPr/>
      <dgm:t>
        <a:bodyPr/>
        <a:lstStyle/>
        <a:p>
          <a:pPr>
            <a:lnSpc>
              <a:spcPct val="100000"/>
            </a:lnSpc>
          </a:pPr>
          <a:r>
            <a:rPr lang="en-US"/>
            <a:t>6. Identified the best-performing model based on the evaluation metrics, selecting the classifier with the highest accuracy or meeting specific performance criteria.</a:t>
          </a:r>
        </a:p>
      </dgm:t>
    </dgm:pt>
    <dgm:pt modelId="{D5EDAC3B-4496-41BE-A3A7-5558B3837006}" type="parTrans" cxnId="{E3647539-563B-4006-8A7B-C168E04437EE}">
      <dgm:prSet/>
      <dgm:spPr/>
      <dgm:t>
        <a:bodyPr/>
        <a:lstStyle/>
        <a:p>
          <a:endParaRPr lang="en-US"/>
        </a:p>
      </dgm:t>
    </dgm:pt>
    <dgm:pt modelId="{512D9E87-B4E0-469E-BF90-C8223BF8E8F2}" type="sibTrans" cxnId="{E3647539-563B-4006-8A7B-C168E04437EE}">
      <dgm:prSet/>
      <dgm:spPr/>
      <dgm:t>
        <a:bodyPr/>
        <a:lstStyle/>
        <a:p>
          <a:endParaRPr lang="en-US"/>
        </a:p>
      </dgm:t>
    </dgm:pt>
    <dgm:pt modelId="{235F2EE8-A1F0-45CB-934B-363327076FCE}" type="pres">
      <dgm:prSet presAssocID="{FE9A0530-AF8D-4380-8D9E-A0E42201A968}" presName="root" presStyleCnt="0">
        <dgm:presLayoutVars>
          <dgm:dir/>
          <dgm:resizeHandles val="exact"/>
        </dgm:presLayoutVars>
      </dgm:prSet>
      <dgm:spPr/>
    </dgm:pt>
    <dgm:pt modelId="{C878D0B1-F5F9-46ED-ACF7-7BD09A76E2A2}" type="pres">
      <dgm:prSet presAssocID="{BA2AD833-81B5-4372-8913-6294F0AA3845}" presName="compNode" presStyleCnt="0"/>
      <dgm:spPr/>
    </dgm:pt>
    <dgm:pt modelId="{FDE3FB20-3373-4AE9-BD8F-70FC570F2D56}" type="pres">
      <dgm:prSet presAssocID="{BA2AD833-81B5-4372-8913-6294F0AA3845}" presName="bgRect" presStyleLbl="bgShp" presStyleIdx="0" presStyleCnt="6"/>
      <dgm:spPr/>
    </dgm:pt>
    <dgm:pt modelId="{1A8D399A-BCCD-42DC-9743-6A537743A47A}" type="pres">
      <dgm:prSet presAssocID="{BA2AD833-81B5-4372-8913-6294F0AA384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ext>
      </dgm:extLst>
    </dgm:pt>
    <dgm:pt modelId="{F64503DB-9207-485A-B8F2-C447A8B15794}" type="pres">
      <dgm:prSet presAssocID="{BA2AD833-81B5-4372-8913-6294F0AA3845}" presName="spaceRect" presStyleCnt="0"/>
      <dgm:spPr/>
    </dgm:pt>
    <dgm:pt modelId="{52AB8084-FA1C-443F-9B95-9D341C766BB4}" type="pres">
      <dgm:prSet presAssocID="{BA2AD833-81B5-4372-8913-6294F0AA3845}" presName="parTx" presStyleLbl="revTx" presStyleIdx="0" presStyleCnt="6">
        <dgm:presLayoutVars>
          <dgm:chMax val="0"/>
          <dgm:chPref val="0"/>
        </dgm:presLayoutVars>
      </dgm:prSet>
      <dgm:spPr/>
    </dgm:pt>
    <dgm:pt modelId="{BC0E2855-6B7F-46EE-B081-D8D627662707}" type="pres">
      <dgm:prSet presAssocID="{59C53DFC-B5B9-438D-9933-D77EDAEC3122}" presName="sibTrans" presStyleCnt="0"/>
      <dgm:spPr/>
    </dgm:pt>
    <dgm:pt modelId="{4944F8FD-D118-4FCE-B1FB-86A41FAB59FB}" type="pres">
      <dgm:prSet presAssocID="{0DC1074B-A70E-46BB-8197-E22C1A2E7326}" presName="compNode" presStyleCnt="0"/>
      <dgm:spPr/>
    </dgm:pt>
    <dgm:pt modelId="{C74E99DA-25BB-4461-B71E-9AFE9773D457}" type="pres">
      <dgm:prSet presAssocID="{0DC1074B-A70E-46BB-8197-E22C1A2E7326}" presName="bgRect" presStyleLbl="bgShp" presStyleIdx="1" presStyleCnt="6"/>
      <dgm:spPr/>
    </dgm:pt>
    <dgm:pt modelId="{1CC65359-0896-4217-B15B-E77DE8B3B5BD}" type="pres">
      <dgm:prSet presAssocID="{0DC1074B-A70E-46BB-8197-E22C1A2E732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57B86C86-ACE7-40D5-90DF-CCACF59F31FA}" type="pres">
      <dgm:prSet presAssocID="{0DC1074B-A70E-46BB-8197-E22C1A2E7326}" presName="spaceRect" presStyleCnt="0"/>
      <dgm:spPr/>
    </dgm:pt>
    <dgm:pt modelId="{65C63E1E-A109-4233-A915-73019A96F0ED}" type="pres">
      <dgm:prSet presAssocID="{0DC1074B-A70E-46BB-8197-E22C1A2E7326}" presName="parTx" presStyleLbl="revTx" presStyleIdx="1" presStyleCnt="6">
        <dgm:presLayoutVars>
          <dgm:chMax val="0"/>
          <dgm:chPref val="0"/>
        </dgm:presLayoutVars>
      </dgm:prSet>
      <dgm:spPr/>
    </dgm:pt>
    <dgm:pt modelId="{7F435D98-0629-419B-AF67-5487BBF3B305}" type="pres">
      <dgm:prSet presAssocID="{57CF9F37-582C-4F4F-8D8E-0C90D8DB4D63}" presName="sibTrans" presStyleCnt="0"/>
      <dgm:spPr/>
    </dgm:pt>
    <dgm:pt modelId="{4545A45F-3D52-4229-AD6A-E9FF4C0AE594}" type="pres">
      <dgm:prSet presAssocID="{A374009F-BB86-4CB5-A09D-63DF2FA8F9F5}" presName="compNode" presStyleCnt="0"/>
      <dgm:spPr/>
    </dgm:pt>
    <dgm:pt modelId="{27CDD0A9-9A83-4190-AD45-36DFF970DE9D}" type="pres">
      <dgm:prSet presAssocID="{A374009F-BB86-4CB5-A09D-63DF2FA8F9F5}" presName="bgRect" presStyleLbl="bgShp" presStyleIdx="2" presStyleCnt="6"/>
      <dgm:spPr/>
    </dgm:pt>
    <dgm:pt modelId="{4D88803D-D678-4D5D-BD5D-23B1C14C390F}" type="pres">
      <dgm:prSet presAssocID="{A374009F-BB86-4CB5-A09D-63DF2FA8F9F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157E6E61-7500-416C-9B7A-90BA0E9896FF}" type="pres">
      <dgm:prSet presAssocID="{A374009F-BB86-4CB5-A09D-63DF2FA8F9F5}" presName="spaceRect" presStyleCnt="0"/>
      <dgm:spPr/>
    </dgm:pt>
    <dgm:pt modelId="{49DF6912-C906-4B47-9EFC-9839B2B23B78}" type="pres">
      <dgm:prSet presAssocID="{A374009F-BB86-4CB5-A09D-63DF2FA8F9F5}" presName="parTx" presStyleLbl="revTx" presStyleIdx="2" presStyleCnt="6">
        <dgm:presLayoutVars>
          <dgm:chMax val="0"/>
          <dgm:chPref val="0"/>
        </dgm:presLayoutVars>
      </dgm:prSet>
      <dgm:spPr/>
    </dgm:pt>
    <dgm:pt modelId="{68363C87-0B1B-4C76-902D-B92318733427}" type="pres">
      <dgm:prSet presAssocID="{1760EF2D-6AE2-4B9E-8A46-B73CF74BE9AA}" presName="sibTrans" presStyleCnt="0"/>
      <dgm:spPr/>
    </dgm:pt>
    <dgm:pt modelId="{7F5E839D-1A26-4AE2-8278-D8DDA136032F}" type="pres">
      <dgm:prSet presAssocID="{5341F243-F344-4FA6-8A48-F4D60D6779DE}" presName="compNode" presStyleCnt="0"/>
      <dgm:spPr/>
    </dgm:pt>
    <dgm:pt modelId="{12FB3EFA-8D10-44C9-A2B4-08F4D173D393}" type="pres">
      <dgm:prSet presAssocID="{5341F243-F344-4FA6-8A48-F4D60D6779DE}" presName="bgRect" presStyleLbl="bgShp" presStyleIdx="3" presStyleCnt="6"/>
      <dgm:spPr/>
    </dgm:pt>
    <dgm:pt modelId="{6BDA1B83-8443-4C48-A879-ABAD16C89322}" type="pres">
      <dgm:prSet presAssocID="{5341F243-F344-4FA6-8A48-F4D60D6779D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ze"/>
        </a:ext>
      </dgm:extLst>
    </dgm:pt>
    <dgm:pt modelId="{C165457A-A47C-4ECB-A2C3-BF04CB74C325}" type="pres">
      <dgm:prSet presAssocID="{5341F243-F344-4FA6-8A48-F4D60D6779DE}" presName="spaceRect" presStyleCnt="0"/>
      <dgm:spPr/>
    </dgm:pt>
    <dgm:pt modelId="{2850894E-E3AB-4DD5-B255-DD4889ED8697}" type="pres">
      <dgm:prSet presAssocID="{5341F243-F344-4FA6-8A48-F4D60D6779DE}" presName="parTx" presStyleLbl="revTx" presStyleIdx="3" presStyleCnt="6">
        <dgm:presLayoutVars>
          <dgm:chMax val="0"/>
          <dgm:chPref val="0"/>
        </dgm:presLayoutVars>
      </dgm:prSet>
      <dgm:spPr/>
    </dgm:pt>
    <dgm:pt modelId="{C6A0B54B-A232-4ADC-B97A-1F5DEEE1979F}" type="pres">
      <dgm:prSet presAssocID="{B0670D81-EDE3-4FFD-B400-C68CE6014767}" presName="sibTrans" presStyleCnt="0"/>
      <dgm:spPr/>
    </dgm:pt>
    <dgm:pt modelId="{FF8B3AAD-1BBE-454B-A925-CB923EBC551C}" type="pres">
      <dgm:prSet presAssocID="{1E8531E0-C071-4604-9322-170F46B3514F}" presName="compNode" presStyleCnt="0"/>
      <dgm:spPr/>
    </dgm:pt>
    <dgm:pt modelId="{DD60A070-7F59-4AAB-96F8-E12A844787FE}" type="pres">
      <dgm:prSet presAssocID="{1E8531E0-C071-4604-9322-170F46B3514F}" presName="bgRect" presStyleLbl="bgShp" presStyleIdx="4" presStyleCnt="6"/>
      <dgm:spPr/>
    </dgm:pt>
    <dgm:pt modelId="{CBC8533B-1AE3-471F-A2F6-87F7503DC1AD}" type="pres">
      <dgm:prSet presAssocID="{1E8531E0-C071-4604-9322-170F46B3514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0DF1B571-C0C1-40BD-8B23-90D7DB5FF8B9}" type="pres">
      <dgm:prSet presAssocID="{1E8531E0-C071-4604-9322-170F46B3514F}" presName="spaceRect" presStyleCnt="0"/>
      <dgm:spPr/>
    </dgm:pt>
    <dgm:pt modelId="{80F7E5FB-5712-46A4-91BF-60833C4E26BA}" type="pres">
      <dgm:prSet presAssocID="{1E8531E0-C071-4604-9322-170F46B3514F}" presName="parTx" presStyleLbl="revTx" presStyleIdx="4" presStyleCnt="6">
        <dgm:presLayoutVars>
          <dgm:chMax val="0"/>
          <dgm:chPref val="0"/>
        </dgm:presLayoutVars>
      </dgm:prSet>
      <dgm:spPr/>
    </dgm:pt>
    <dgm:pt modelId="{B0A6C85A-091A-477B-8C81-6F43250A45D3}" type="pres">
      <dgm:prSet presAssocID="{1F0823E4-F947-46B3-BCFD-7AE04757F624}" presName="sibTrans" presStyleCnt="0"/>
      <dgm:spPr/>
    </dgm:pt>
    <dgm:pt modelId="{B82ADAF5-7CC3-4F82-962C-04BF2961D532}" type="pres">
      <dgm:prSet presAssocID="{F8FF91F6-6D4F-4EB8-B88A-902B6835F4C2}" presName="compNode" presStyleCnt="0"/>
      <dgm:spPr/>
    </dgm:pt>
    <dgm:pt modelId="{DB9CD9E3-BAA2-43C5-A74C-854A8C0A579B}" type="pres">
      <dgm:prSet presAssocID="{F8FF91F6-6D4F-4EB8-B88A-902B6835F4C2}" presName="bgRect" presStyleLbl="bgShp" presStyleIdx="5" presStyleCnt="6"/>
      <dgm:spPr/>
    </dgm:pt>
    <dgm:pt modelId="{1AA10851-E081-47B3-9002-94D5A2E17859}" type="pres">
      <dgm:prSet presAssocID="{F8FF91F6-6D4F-4EB8-B88A-902B6835F4C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ullseye"/>
        </a:ext>
      </dgm:extLst>
    </dgm:pt>
    <dgm:pt modelId="{A54245CE-AF21-44DC-B37F-B5BDC5864821}" type="pres">
      <dgm:prSet presAssocID="{F8FF91F6-6D4F-4EB8-B88A-902B6835F4C2}" presName="spaceRect" presStyleCnt="0"/>
      <dgm:spPr/>
    </dgm:pt>
    <dgm:pt modelId="{122AACEE-6011-456C-8230-6FFC52C73592}" type="pres">
      <dgm:prSet presAssocID="{F8FF91F6-6D4F-4EB8-B88A-902B6835F4C2}" presName="parTx" presStyleLbl="revTx" presStyleIdx="5" presStyleCnt="6">
        <dgm:presLayoutVars>
          <dgm:chMax val="0"/>
          <dgm:chPref val="0"/>
        </dgm:presLayoutVars>
      </dgm:prSet>
      <dgm:spPr/>
    </dgm:pt>
  </dgm:ptLst>
  <dgm:cxnLst>
    <dgm:cxn modelId="{D16D5D0C-C65F-4700-9FC4-B20D2F9C6879}" srcId="{FE9A0530-AF8D-4380-8D9E-A0E42201A968}" destId="{A374009F-BB86-4CB5-A09D-63DF2FA8F9F5}" srcOrd="2" destOrd="0" parTransId="{DC7C29C3-2B06-488E-87D6-1987EBDC5D26}" sibTransId="{1760EF2D-6AE2-4B9E-8A46-B73CF74BE9AA}"/>
    <dgm:cxn modelId="{536C6D20-AE8D-4166-B2A5-32D280067BE5}" srcId="{FE9A0530-AF8D-4380-8D9E-A0E42201A968}" destId="{1E8531E0-C071-4604-9322-170F46B3514F}" srcOrd="4" destOrd="0" parTransId="{10B31921-1DA1-44A4-8CDB-2CD2B9A0EA85}" sibTransId="{1F0823E4-F947-46B3-BCFD-7AE04757F624}"/>
    <dgm:cxn modelId="{6C7B242A-69B5-4B77-B75B-67C3C8E3E0C4}" type="presOf" srcId="{FE9A0530-AF8D-4380-8D9E-A0E42201A968}" destId="{235F2EE8-A1F0-45CB-934B-363327076FCE}" srcOrd="0" destOrd="0" presId="urn:microsoft.com/office/officeart/2018/2/layout/IconVerticalSolidList"/>
    <dgm:cxn modelId="{E2D0D92D-0B73-4A74-9067-FFD3452E9616}" srcId="{FE9A0530-AF8D-4380-8D9E-A0E42201A968}" destId="{0DC1074B-A70E-46BB-8197-E22C1A2E7326}" srcOrd="1" destOrd="0" parTransId="{6488BB49-A309-4420-8BD7-8F55E815B827}" sibTransId="{57CF9F37-582C-4F4F-8D8E-0C90D8DB4D63}"/>
    <dgm:cxn modelId="{DE7A3A33-4C5A-4047-A4D2-D80377FB47A5}" type="presOf" srcId="{5341F243-F344-4FA6-8A48-F4D60D6779DE}" destId="{2850894E-E3AB-4DD5-B255-DD4889ED8697}" srcOrd="0" destOrd="0" presId="urn:microsoft.com/office/officeart/2018/2/layout/IconVerticalSolidList"/>
    <dgm:cxn modelId="{E3647539-563B-4006-8A7B-C168E04437EE}" srcId="{FE9A0530-AF8D-4380-8D9E-A0E42201A968}" destId="{F8FF91F6-6D4F-4EB8-B88A-902B6835F4C2}" srcOrd="5" destOrd="0" parTransId="{D5EDAC3B-4496-41BE-A3A7-5558B3837006}" sibTransId="{512D9E87-B4E0-469E-BF90-C8223BF8E8F2}"/>
    <dgm:cxn modelId="{8280EC54-057A-4FDF-A4D4-CF95239219E8}" type="presOf" srcId="{A374009F-BB86-4CB5-A09D-63DF2FA8F9F5}" destId="{49DF6912-C906-4B47-9EFC-9839B2B23B78}" srcOrd="0" destOrd="0" presId="urn:microsoft.com/office/officeart/2018/2/layout/IconVerticalSolidList"/>
    <dgm:cxn modelId="{46594C82-EE3D-4C3B-BA64-2F09569CF964}" srcId="{FE9A0530-AF8D-4380-8D9E-A0E42201A968}" destId="{5341F243-F344-4FA6-8A48-F4D60D6779DE}" srcOrd="3" destOrd="0" parTransId="{6885C1C0-4C9B-46F9-BEDE-D6B6019455DE}" sibTransId="{B0670D81-EDE3-4FFD-B400-C68CE6014767}"/>
    <dgm:cxn modelId="{02F26997-E64C-4A48-BD30-B7C3D1F62F57}" type="presOf" srcId="{F8FF91F6-6D4F-4EB8-B88A-902B6835F4C2}" destId="{122AACEE-6011-456C-8230-6FFC52C73592}" srcOrd="0" destOrd="0" presId="urn:microsoft.com/office/officeart/2018/2/layout/IconVerticalSolidList"/>
    <dgm:cxn modelId="{E8E11BB0-A9F6-48D5-8FB6-9B8978D51954}" type="presOf" srcId="{BA2AD833-81B5-4372-8913-6294F0AA3845}" destId="{52AB8084-FA1C-443F-9B95-9D341C766BB4}" srcOrd="0" destOrd="0" presId="urn:microsoft.com/office/officeart/2018/2/layout/IconVerticalSolidList"/>
    <dgm:cxn modelId="{BE986BC3-8A1D-4006-87E2-19014D5287D8}" type="presOf" srcId="{1E8531E0-C071-4604-9322-170F46B3514F}" destId="{80F7E5FB-5712-46A4-91BF-60833C4E26BA}" srcOrd="0" destOrd="0" presId="urn:microsoft.com/office/officeart/2018/2/layout/IconVerticalSolidList"/>
    <dgm:cxn modelId="{0E6811C7-73D1-423B-8AF1-85028658F38A}" type="presOf" srcId="{0DC1074B-A70E-46BB-8197-E22C1A2E7326}" destId="{65C63E1E-A109-4233-A915-73019A96F0ED}" srcOrd="0" destOrd="0" presId="urn:microsoft.com/office/officeart/2018/2/layout/IconVerticalSolidList"/>
    <dgm:cxn modelId="{CE920BEF-9595-49ED-8713-A4A1DC9484E9}" srcId="{FE9A0530-AF8D-4380-8D9E-A0E42201A968}" destId="{BA2AD833-81B5-4372-8913-6294F0AA3845}" srcOrd="0" destOrd="0" parTransId="{6E7FAB99-3C62-42E3-8B7B-992249DA2832}" sibTransId="{59C53DFC-B5B9-438D-9933-D77EDAEC3122}"/>
    <dgm:cxn modelId="{451FE19E-4882-4FCF-BBB4-5A14D40D0D8E}" type="presParOf" srcId="{235F2EE8-A1F0-45CB-934B-363327076FCE}" destId="{C878D0B1-F5F9-46ED-ACF7-7BD09A76E2A2}" srcOrd="0" destOrd="0" presId="urn:microsoft.com/office/officeart/2018/2/layout/IconVerticalSolidList"/>
    <dgm:cxn modelId="{ED786D38-3CBD-4FC3-B1A8-CF69E7BAE2D0}" type="presParOf" srcId="{C878D0B1-F5F9-46ED-ACF7-7BD09A76E2A2}" destId="{FDE3FB20-3373-4AE9-BD8F-70FC570F2D56}" srcOrd="0" destOrd="0" presId="urn:microsoft.com/office/officeart/2018/2/layout/IconVerticalSolidList"/>
    <dgm:cxn modelId="{D4BD6D97-6806-4D45-8A6A-D46631F99943}" type="presParOf" srcId="{C878D0B1-F5F9-46ED-ACF7-7BD09A76E2A2}" destId="{1A8D399A-BCCD-42DC-9743-6A537743A47A}" srcOrd="1" destOrd="0" presId="urn:microsoft.com/office/officeart/2018/2/layout/IconVerticalSolidList"/>
    <dgm:cxn modelId="{CA8C4630-7DB1-44E9-B0BB-ACC68A80B924}" type="presParOf" srcId="{C878D0B1-F5F9-46ED-ACF7-7BD09A76E2A2}" destId="{F64503DB-9207-485A-B8F2-C447A8B15794}" srcOrd="2" destOrd="0" presId="urn:microsoft.com/office/officeart/2018/2/layout/IconVerticalSolidList"/>
    <dgm:cxn modelId="{C7F9E45F-B072-494D-8166-76BE9332D191}" type="presParOf" srcId="{C878D0B1-F5F9-46ED-ACF7-7BD09A76E2A2}" destId="{52AB8084-FA1C-443F-9B95-9D341C766BB4}" srcOrd="3" destOrd="0" presId="urn:microsoft.com/office/officeart/2018/2/layout/IconVerticalSolidList"/>
    <dgm:cxn modelId="{1548EE14-7E82-417C-A0CF-5DD1C647A797}" type="presParOf" srcId="{235F2EE8-A1F0-45CB-934B-363327076FCE}" destId="{BC0E2855-6B7F-46EE-B081-D8D627662707}" srcOrd="1" destOrd="0" presId="urn:microsoft.com/office/officeart/2018/2/layout/IconVerticalSolidList"/>
    <dgm:cxn modelId="{2553346C-978A-4C2B-B044-60CDD0C73D8E}" type="presParOf" srcId="{235F2EE8-A1F0-45CB-934B-363327076FCE}" destId="{4944F8FD-D118-4FCE-B1FB-86A41FAB59FB}" srcOrd="2" destOrd="0" presId="urn:microsoft.com/office/officeart/2018/2/layout/IconVerticalSolidList"/>
    <dgm:cxn modelId="{43895F2B-317E-4CE4-9193-5C8A792725D4}" type="presParOf" srcId="{4944F8FD-D118-4FCE-B1FB-86A41FAB59FB}" destId="{C74E99DA-25BB-4461-B71E-9AFE9773D457}" srcOrd="0" destOrd="0" presId="urn:microsoft.com/office/officeart/2018/2/layout/IconVerticalSolidList"/>
    <dgm:cxn modelId="{05D3AF58-8D7E-49C2-A462-E195F9B53FB9}" type="presParOf" srcId="{4944F8FD-D118-4FCE-B1FB-86A41FAB59FB}" destId="{1CC65359-0896-4217-B15B-E77DE8B3B5BD}" srcOrd="1" destOrd="0" presId="urn:microsoft.com/office/officeart/2018/2/layout/IconVerticalSolidList"/>
    <dgm:cxn modelId="{0EAC7968-5DEC-4DE3-B855-620C14C286D3}" type="presParOf" srcId="{4944F8FD-D118-4FCE-B1FB-86A41FAB59FB}" destId="{57B86C86-ACE7-40D5-90DF-CCACF59F31FA}" srcOrd="2" destOrd="0" presId="urn:microsoft.com/office/officeart/2018/2/layout/IconVerticalSolidList"/>
    <dgm:cxn modelId="{B2DE7E2E-0E60-42F2-BFD1-BF31444417C5}" type="presParOf" srcId="{4944F8FD-D118-4FCE-B1FB-86A41FAB59FB}" destId="{65C63E1E-A109-4233-A915-73019A96F0ED}" srcOrd="3" destOrd="0" presId="urn:microsoft.com/office/officeart/2018/2/layout/IconVerticalSolidList"/>
    <dgm:cxn modelId="{AD5ACC8F-C3AA-464A-BBAB-201E77FB1B4B}" type="presParOf" srcId="{235F2EE8-A1F0-45CB-934B-363327076FCE}" destId="{7F435D98-0629-419B-AF67-5487BBF3B305}" srcOrd="3" destOrd="0" presId="urn:microsoft.com/office/officeart/2018/2/layout/IconVerticalSolidList"/>
    <dgm:cxn modelId="{31082441-8B72-4DFB-BB8E-3EBA5ECAC5FA}" type="presParOf" srcId="{235F2EE8-A1F0-45CB-934B-363327076FCE}" destId="{4545A45F-3D52-4229-AD6A-E9FF4C0AE594}" srcOrd="4" destOrd="0" presId="urn:microsoft.com/office/officeart/2018/2/layout/IconVerticalSolidList"/>
    <dgm:cxn modelId="{657F05D7-4638-484B-BF63-802066A84DEE}" type="presParOf" srcId="{4545A45F-3D52-4229-AD6A-E9FF4C0AE594}" destId="{27CDD0A9-9A83-4190-AD45-36DFF970DE9D}" srcOrd="0" destOrd="0" presId="urn:microsoft.com/office/officeart/2018/2/layout/IconVerticalSolidList"/>
    <dgm:cxn modelId="{7824DA89-311F-4B18-BC62-259CF64A3FCC}" type="presParOf" srcId="{4545A45F-3D52-4229-AD6A-E9FF4C0AE594}" destId="{4D88803D-D678-4D5D-BD5D-23B1C14C390F}" srcOrd="1" destOrd="0" presId="urn:microsoft.com/office/officeart/2018/2/layout/IconVerticalSolidList"/>
    <dgm:cxn modelId="{7DA740D3-095B-47E6-B993-DA0EC41990DB}" type="presParOf" srcId="{4545A45F-3D52-4229-AD6A-E9FF4C0AE594}" destId="{157E6E61-7500-416C-9B7A-90BA0E9896FF}" srcOrd="2" destOrd="0" presId="urn:microsoft.com/office/officeart/2018/2/layout/IconVerticalSolidList"/>
    <dgm:cxn modelId="{3DC2798A-9F29-4F4F-BD9F-DC804C5F4F29}" type="presParOf" srcId="{4545A45F-3D52-4229-AD6A-E9FF4C0AE594}" destId="{49DF6912-C906-4B47-9EFC-9839B2B23B78}" srcOrd="3" destOrd="0" presId="urn:microsoft.com/office/officeart/2018/2/layout/IconVerticalSolidList"/>
    <dgm:cxn modelId="{3806EC9E-2881-4C4C-A3B9-94DE6F9154E8}" type="presParOf" srcId="{235F2EE8-A1F0-45CB-934B-363327076FCE}" destId="{68363C87-0B1B-4C76-902D-B92318733427}" srcOrd="5" destOrd="0" presId="urn:microsoft.com/office/officeart/2018/2/layout/IconVerticalSolidList"/>
    <dgm:cxn modelId="{41962F75-FBBE-4E3E-A342-DCC23DC092A4}" type="presParOf" srcId="{235F2EE8-A1F0-45CB-934B-363327076FCE}" destId="{7F5E839D-1A26-4AE2-8278-D8DDA136032F}" srcOrd="6" destOrd="0" presId="urn:microsoft.com/office/officeart/2018/2/layout/IconVerticalSolidList"/>
    <dgm:cxn modelId="{32618162-3FD5-449B-8181-F0DEF9019E6A}" type="presParOf" srcId="{7F5E839D-1A26-4AE2-8278-D8DDA136032F}" destId="{12FB3EFA-8D10-44C9-A2B4-08F4D173D393}" srcOrd="0" destOrd="0" presId="urn:microsoft.com/office/officeart/2018/2/layout/IconVerticalSolidList"/>
    <dgm:cxn modelId="{D524255F-5462-4E6E-8279-D456DF1B3A2E}" type="presParOf" srcId="{7F5E839D-1A26-4AE2-8278-D8DDA136032F}" destId="{6BDA1B83-8443-4C48-A879-ABAD16C89322}" srcOrd="1" destOrd="0" presId="urn:microsoft.com/office/officeart/2018/2/layout/IconVerticalSolidList"/>
    <dgm:cxn modelId="{38F273ED-EC13-45DF-A467-6C3017D4E0E7}" type="presParOf" srcId="{7F5E839D-1A26-4AE2-8278-D8DDA136032F}" destId="{C165457A-A47C-4ECB-A2C3-BF04CB74C325}" srcOrd="2" destOrd="0" presId="urn:microsoft.com/office/officeart/2018/2/layout/IconVerticalSolidList"/>
    <dgm:cxn modelId="{64C1B69B-ABC9-4B21-B599-F8D8187AB6D3}" type="presParOf" srcId="{7F5E839D-1A26-4AE2-8278-D8DDA136032F}" destId="{2850894E-E3AB-4DD5-B255-DD4889ED8697}" srcOrd="3" destOrd="0" presId="urn:microsoft.com/office/officeart/2018/2/layout/IconVerticalSolidList"/>
    <dgm:cxn modelId="{657B59E4-78F2-46F3-88DE-A06E5AB83155}" type="presParOf" srcId="{235F2EE8-A1F0-45CB-934B-363327076FCE}" destId="{C6A0B54B-A232-4ADC-B97A-1F5DEEE1979F}" srcOrd="7" destOrd="0" presId="urn:microsoft.com/office/officeart/2018/2/layout/IconVerticalSolidList"/>
    <dgm:cxn modelId="{C36608BB-27E6-43F7-9113-FB8316220C9D}" type="presParOf" srcId="{235F2EE8-A1F0-45CB-934B-363327076FCE}" destId="{FF8B3AAD-1BBE-454B-A925-CB923EBC551C}" srcOrd="8" destOrd="0" presId="urn:microsoft.com/office/officeart/2018/2/layout/IconVerticalSolidList"/>
    <dgm:cxn modelId="{ECF6F890-C142-40E4-8B7F-23BE976F0204}" type="presParOf" srcId="{FF8B3AAD-1BBE-454B-A925-CB923EBC551C}" destId="{DD60A070-7F59-4AAB-96F8-E12A844787FE}" srcOrd="0" destOrd="0" presId="urn:microsoft.com/office/officeart/2018/2/layout/IconVerticalSolidList"/>
    <dgm:cxn modelId="{E116D54F-4DEE-4D36-9634-D5E86A45D994}" type="presParOf" srcId="{FF8B3AAD-1BBE-454B-A925-CB923EBC551C}" destId="{CBC8533B-1AE3-471F-A2F6-87F7503DC1AD}" srcOrd="1" destOrd="0" presId="urn:microsoft.com/office/officeart/2018/2/layout/IconVerticalSolidList"/>
    <dgm:cxn modelId="{72305B47-B681-4865-8848-291306B4AF8B}" type="presParOf" srcId="{FF8B3AAD-1BBE-454B-A925-CB923EBC551C}" destId="{0DF1B571-C0C1-40BD-8B23-90D7DB5FF8B9}" srcOrd="2" destOrd="0" presId="urn:microsoft.com/office/officeart/2018/2/layout/IconVerticalSolidList"/>
    <dgm:cxn modelId="{B5D917AE-B1EB-4F19-8D60-B37798B68B1D}" type="presParOf" srcId="{FF8B3AAD-1BBE-454B-A925-CB923EBC551C}" destId="{80F7E5FB-5712-46A4-91BF-60833C4E26BA}" srcOrd="3" destOrd="0" presId="urn:microsoft.com/office/officeart/2018/2/layout/IconVerticalSolidList"/>
    <dgm:cxn modelId="{17A43F70-62EE-41BA-93C6-37D7377EF79E}" type="presParOf" srcId="{235F2EE8-A1F0-45CB-934B-363327076FCE}" destId="{B0A6C85A-091A-477B-8C81-6F43250A45D3}" srcOrd="9" destOrd="0" presId="urn:microsoft.com/office/officeart/2018/2/layout/IconVerticalSolidList"/>
    <dgm:cxn modelId="{186A599C-D06B-4780-A46D-3D7C7E6CE82D}" type="presParOf" srcId="{235F2EE8-A1F0-45CB-934B-363327076FCE}" destId="{B82ADAF5-7CC3-4F82-962C-04BF2961D532}" srcOrd="10" destOrd="0" presId="urn:microsoft.com/office/officeart/2018/2/layout/IconVerticalSolidList"/>
    <dgm:cxn modelId="{E989D11F-310C-4F0D-8994-7965F3C9FAD7}" type="presParOf" srcId="{B82ADAF5-7CC3-4F82-962C-04BF2961D532}" destId="{DB9CD9E3-BAA2-43C5-A74C-854A8C0A579B}" srcOrd="0" destOrd="0" presId="urn:microsoft.com/office/officeart/2018/2/layout/IconVerticalSolidList"/>
    <dgm:cxn modelId="{59BB579F-6121-490F-9BA6-C807D4E795D7}" type="presParOf" srcId="{B82ADAF5-7CC3-4F82-962C-04BF2961D532}" destId="{1AA10851-E081-47B3-9002-94D5A2E17859}" srcOrd="1" destOrd="0" presId="urn:microsoft.com/office/officeart/2018/2/layout/IconVerticalSolidList"/>
    <dgm:cxn modelId="{643A51D7-C527-4C86-BAC7-AAA9288EACE9}" type="presParOf" srcId="{B82ADAF5-7CC3-4F82-962C-04BF2961D532}" destId="{A54245CE-AF21-44DC-B37F-B5BDC5864821}" srcOrd="2" destOrd="0" presId="urn:microsoft.com/office/officeart/2018/2/layout/IconVerticalSolidList"/>
    <dgm:cxn modelId="{106C7AA1-5D6A-44FE-9508-587F8F4CB969}" type="presParOf" srcId="{B82ADAF5-7CC3-4F82-962C-04BF2961D532}" destId="{122AACEE-6011-456C-8230-6FFC52C7359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CA54A-99D5-453F-8E5D-ECF351128209}">
      <dsp:nvSpPr>
        <dsp:cNvPr id="0" name=""/>
        <dsp:cNvSpPr/>
      </dsp:nvSpPr>
      <dsp:spPr>
        <a:xfrm>
          <a:off x="3175227" y="578119"/>
          <a:ext cx="446062" cy="91440"/>
        </a:xfrm>
        <a:custGeom>
          <a:avLst/>
          <a:gdLst/>
          <a:ahLst/>
          <a:cxnLst/>
          <a:rect l="0" t="0" r="0" b="0"/>
          <a:pathLst>
            <a:path>
              <a:moveTo>
                <a:pt x="0" y="45720"/>
              </a:moveTo>
              <a:lnTo>
                <a:pt x="44606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6342" y="621455"/>
        <a:ext cx="23833" cy="4766"/>
      </dsp:txXfrm>
    </dsp:sp>
    <dsp:sp modelId="{DB956977-648B-4582-93E8-7F24BA32F0B0}">
      <dsp:nvSpPr>
        <dsp:cNvPr id="0" name=""/>
        <dsp:cNvSpPr/>
      </dsp:nvSpPr>
      <dsp:spPr>
        <a:xfrm>
          <a:off x="1104580" y="2104"/>
          <a:ext cx="2072447" cy="12434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552" tIns="106596" rIns="101552" bIns="106596" numCol="1" spcCol="1270" anchor="ctr" anchorCtr="0">
          <a:noAutofit/>
        </a:bodyPr>
        <a:lstStyle/>
        <a:p>
          <a:pPr marL="0" lvl="0" indent="0" algn="ctr" defTabSz="711200">
            <a:lnSpc>
              <a:spcPct val="90000"/>
            </a:lnSpc>
            <a:spcBef>
              <a:spcPct val="0"/>
            </a:spcBef>
            <a:spcAft>
              <a:spcPct val="35000"/>
            </a:spcAft>
            <a:buNone/>
          </a:pPr>
          <a:r>
            <a:rPr lang="en-US" sz="1600" kern="1200"/>
            <a:t>Data Collection - SpaceX API</a:t>
          </a:r>
        </a:p>
      </dsp:txBody>
      <dsp:txXfrm>
        <a:off x="1104580" y="2104"/>
        <a:ext cx="2072447" cy="1243468"/>
      </dsp:txXfrm>
    </dsp:sp>
    <dsp:sp modelId="{70DF87D1-E7D2-4CC7-A265-DF9C5B1C6DB9}">
      <dsp:nvSpPr>
        <dsp:cNvPr id="0" name=""/>
        <dsp:cNvSpPr/>
      </dsp:nvSpPr>
      <dsp:spPr>
        <a:xfrm>
          <a:off x="5724338" y="578119"/>
          <a:ext cx="446062" cy="91440"/>
        </a:xfrm>
        <a:custGeom>
          <a:avLst/>
          <a:gdLst/>
          <a:ahLst/>
          <a:cxnLst/>
          <a:rect l="0" t="0" r="0" b="0"/>
          <a:pathLst>
            <a:path>
              <a:moveTo>
                <a:pt x="0" y="45720"/>
              </a:moveTo>
              <a:lnTo>
                <a:pt x="44606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35453" y="621455"/>
        <a:ext cx="23833" cy="4766"/>
      </dsp:txXfrm>
    </dsp:sp>
    <dsp:sp modelId="{AEBD0C0C-B8A9-410E-A650-15BC50F1ECD2}">
      <dsp:nvSpPr>
        <dsp:cNvPr id="0" name=""/>
        <dsp:cNvSpPr/>
      </dsp:nvSpPr>
      <dsp:spPr>
        <a:xfrm>
          <a:off x="3653690" y="2104"/>
          <a:ext cx="2072447" cy="12434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552" tIns="106596" rIns="101552" bIns="106596" numCol="1" spcCol="1270" anchor="ctr" anchorCtr="0">
          <a:noAutofit/>
        </a:bodyPr>
        <a:lstStyle/>
        <a:p>
          <a:pPr marL="0" lvl="0" indent="0" algn="ctr" defTabSz="711200">
            <a:lnSpc>
              <a:spcPct val="90000"/>
            </a:lnSpc>
            <a:spcBef>
              <a:spcPct val="0"/>
            </a:spcBef>
            <a:spcAft>
              <a:spcPct val="35000"/>
            </a:spcAft>
            <a:buNone/>
          </a:pPr>
          <a:r>
            <a:rPr lang="en-US" sz="1600" kern="1200"/>
            <a:t>1. SpaceX REST API endpoint</a:t>
          </a:r>
        </a:p>
      </dsp:txBody>
      <dsp:txXfrm>
        <a:off x="3653690" y="2104"/>
        <a:ext cx="2072447" cy="1243468"/>
      </dsp:txXfrm>
    </dsp:sp>
    <dsp:sp modelId="{4E54130D-DE6B-4518-B2CD-0DA6B37E2E78}">
      <dsp:nvSpPr>
        <dsp:cNvPr id="0" name=""/>
        <dsp:cNvSpPr/>
      </dsp:nvSpPr>
      <dsp:spPr>
        <a:xfrm>
          <a:off x="2140803" y="1243773"/>
          <a:ext cx="5098221" cy="446062"/>
        </a:xfrm>
        <a:custGeom>
          <a:avLst/>
          <a:gdLst/>
          <a:ahLst/>
          <a:cxnLst/>
          <a:rect l="0" t="0" r="0" b="0"/>
          <a:pathLst>
            <a:path>
              <a:moveTo>
                <a:pt x="5098221" y="0"/>
              </a:moveTo>
              <a:lnTo>
                <a:pt x="5098221" y="240131"/>
              </a:lnTo>
              <a:lnTo>
                <a:pt x="0" y="240131"/>
              </a:lnTo>
              <a:lnTo>
                <a:pt x="0" y="44606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61903" y="1464421"/>
        <a:ext cx="256022" cy="4766"/>
      </dsp:txXfrm>
    </dsp:sp>
    <dsp:sp modelId="{769E1939-7754-4E5C-B3C3-24FB7C4675AB}">
      <dsp:nvSpPr>
        <dsp:cNvPr id="0" name=""/>
        <dsp:cNvSpPr/>
      </dsp:nvSpPr>
      <dsp:spPr>
        <a:xfrm>
          <a:off x="6202801" y="2104"/>
          <a:ext cx="2072447" cy="12434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552" tIns="106596" rIns="101552" bIns="106596" numCol="1" spcCol="1270" anchor="ctr" anchorCtr="0">
          <a:noAutofit/>
        </a:bodyPr>
        <a:lstStyle/>
        <a:p>
          <a:pPr marL="0" lvl="0" indent="0" algn="ctr" defTabSz="711200">
            <a:lnSpc>
              <a:spcPct val="90000"/>
            </a:lnSpc>
            <a:spcBef>
              <a:spcPct val="0"/>
            </a:spcBef>
            <a:spcAft>
              <a:spcPct val="35000"/>
            </a:spcAft>
            <a:buNone/>
          </a:pPr>
          <a:r>
            <a:rPr lang="en-US" sz="1600" kern="1200" dirty="0"/>
            <a:t>2. Get request using the requests library</a:t>
          </a:r>
        </a:p>
      </dsp:txBody>
      <dsp:txXfrm>
        <a:off x="6202801" y="2104"/>
        <a:ext cx="2072447" cy="1243468"/>
      </dsp:txXfrm>
    </dsp:sp>
    <dsp:sp modelId="{962BA8F6-09FF-41BB-B301-94076AEF5D07}">
      <dsp:nvSpPr>
        <dsp:cNvPr id="0" name=""/>
        <dsp:cNvSpPr/>
      </dsp:nvSpPr>
      <dsp:spPr>
        <a:xfrm>
          <a:off x="3175227" y="2298250"/>
          <a:ext cx="446062" cy="91440"/>
        </a:xfrm>
        <a:custGeom>
          <a:avLst/>
          <a:gdLst/>
          <a:ahLst/>
          <a:cxnLst/>
          <a:rect l="0" t="0" r="0" b="0"/>
          <a:pathLst>
            <a:path>
              <a:moveTo>
                <a:pt x="0" y="45720"/>
              </a:moveTo>
              <a:lnTo>
                <a:pt x="44606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6342" y="2341587"/>
        <a:ext cx="23833" cy="4766"/>
      </dsp:txXfrm>
    </dsp:sp>
    <dsp:sp modelId="{3CD4B071-7525-484F-A44A-033AB9A1DA0F}">
      <dsp:nvSpPr>
        <dsp:cNvPr id="0" name=""/>
        <dsp:cNvSpPr/>
      </dsp:nvSpPr>
      <dsp:spPr>
        <a:xfrm>
          <a:off x="1104580" y="1722236"/>
          <a:ext cx="2072447" cy="12434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552" tIns="106596" rIns="101552" bIns="106596" numCol="1" spcCol="1270" anchor="ctr" anchorCtr="0">
          <a:noAutofit/>
        </a:bodyPr>
        <a:lstStyle/>
        <a:p>
          <a:pPr marL="0" lvl="0" indent="0" algn="ctr" defTabSz="711200">
            <a:lnSpc>
              <a:spcPct val="90000"/>
            </a:lnSpc>
            <a:spcBef>
              <a:spcPct val="0"/>
            </a:spcBef>
            <a:spcAft>
              <a:spcPct val="35000"/>
            </a:spcAft>
            <a:buNone/>
          </a:pPr>
          <a:r>
            <a:rPr lang="en-US" sz="1600" kern="1200"/>
            <a:t>3. Extract information about booster name, launch site, payload mass and landing site</a:t>
          </a:r>
        </a:p>
      </dsp:txBody>
      <dsp:txXfrm>
        <a:off x="1104580" y="1722236"/>
        <a:ext cx="2072447" cy="1243468"/>
      </dsp:txXfrm>
    </dsp:sp>
    <dsp:sp modelId="{CB744053-F7B0-48D5-ADE6-47673A59E95C}">
      <dsp:nvSpPr>
        <dsp:cNvPr id="0" name=""/>
        <dsp:cNvSpPr/>
      </dsp:nvSpPr>
      <dsp:spPr>
        <a:xfrm>
          <a:off x="5724338" y="2298250"/>
          <a:ext cx="446062" cy="91440"/>
        </a:xfrm>
        <a:custGeom>
          <a:avLst/>
          <a:gdLst/>
          <a:ahLst/>
          <a:cxnLst/>
          <a:rect l="0" t="0" r="0" b="0"/>
          <a:pathLst>
            <a:path>
              <a:moveTo>
                <a:pt x="0" y="45720"/>
              </a:moveTo>
              <a:lnTo>
                <a:pt x="44606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35453" y="2341587"/>
        <a:ext cx="23833" cy="4766"/>
      </dsp:txXfrm>
    </dsp:sp>
    <dsp:sp modelId="{6F081100-E420-4DFE-9F4C-DF3D194539C8}">
      <dsp:nvSpPr>
        <dsp:cNvPr id="0" name=""/>
        <dsp:cNvSpPr/>
      </dsp:nvSpPr>
      <dsp:spPr>
        <a:xfrm>
          <a:off x="3653690" y="1722236"/>
          <a:ext cx="2072447" cy="12434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552" tIns="106596" rIns="101552" bIns="106596" numCol="1" spcCol="1270" anchor="ctr" anchorCtr="0">
          <a:noAutofit/>
        </a:bodyPr>
        <a:lstStyle/>
        <a:p>
          <a:pPr marL="0" lvl="0" indent="0" algn="ctr" defTabSz="711200">
            <a:lnSpc>
              <a:spcPct val="90000"/>
            </a:lnSpc>
            <a:spcBef>
              <a:spcPct val="0"/>
            </a:spcBef>
            <a:spcAft>
              <a:spcPct val="35000"/>
            </a:spcAft>
            <a:buNone/>
          </a:pPr>
          <a:r>
            <a:rPr lang="en-US" sz="1600" kern="1200"/>
            <a:t>4. Get the past launch data as a JSON object</a:t>
          </a:r>
        </a:p>
      </dsp:txBody>
      <dsp:txXfrm>
        <a:off x="3653690" y="1722236"/>
        <a:ext cx="2072447" cy="1243468"/>
      </dsp:txXfrm>
    </dsp:sp>
    <dsp:sp modelId="{3E8655DA-6963-409E-8772-8AAD0D02F579}">
      <dsp:nvSpPr>
        <dsp:cNvPr id="0" name=""/>
        <dsp:cNvSpPr/>
      </dsp:nvSpPr>
      <dsp:spPr>
        <a:xfrm>
          <a:off x="2140803" y="2963904"/>
          <a:ext cx="5098221" cy="446062"/>
        </a:xfrm>
        <a:custGeom>
          <a:avLst/>
          <a:gdLst/>
          <a:ahLst/>
          <a:cxnLst/>
          <a:rect l="0" t="0" r="0" b="0"/>
          <a:pathLst>
            <a:path>
              <a:moveTo>
                <a:pt x="5098221" y="0"/>
              </a:moveTo>
              <a:lnTo>
                <a:pt x="5098221" y="240131"/>
              </a:lnTo>
              <a:lnTo>
                <a:pt x="0" y="240131"/>
              </a:lnTo>
              <a:lnTo>
                <a:pt x="0" y="44606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61903" y="3184552"/>
        <a:ext cx="256022" cy="4766"/>
      </dsp:txXfrm>
    </dsp:sp>
    <dsp:sp modelId="{406D134C-F2AE-479A-A438-413C9B2F4E80}">
      <dsp:nvSpPr>
        <dsp:cNvPr id="0" name=""/>
        <dsp:cNvSpPr/>
      </dsp:nvSpPr>
      <dsp:spPr>
        <a:xfrm>
          <a:off x="6202801" y="1722236"/>
          <a:ext cx="2072447" cy="12434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552" tIns="106596" rIns="101552" bIns="106596" numCol="1" spcCol="1270" anchor="ctr" anchorCtr="0">
          <a:noAutofit/>
        </a:bodyPr>
        <a:lstStyle/>
        <a:p>
          <a:pPr marL="0" lvl="0" indent="0" algn="ctr" defTabSz="711200">
            <a:lnSpc>
              <a:spcPct val="90000"/>
            </a:lnSpc>
            <a:spcBef>
              <a:spcPct val="0"/>
            </a:spcBef>
            <a:spcAft>
              <a:spcPct val="35000"/>
            </a:spcAft>
            <a:buNone/>
          </a:pPr>
          <a:r>
            <a:rPr lang="en-US" sz="1600" kern="1200"/>
            <a:t>5. Convert the JSON to a dataframe</a:t>
          </a:r>
        </a:p>
      </dsp:txBody>
      <dsp:txXfrm>
        <a:off x="6202801" y="1722236"/>
        <a:ext cx="2072447" cy="1243468"/>
      </dsp:txXfrm>
    </dsp:sp>
    <dsp:sp modelId="{48F961DC-C800-4545-ADC0-EED50B1DEE5F}">
      <dsp:nvSpPr>
        <dsp:cNvPr id="0" name=""/>
        <dsp:cNvSpPr/>
      </dsp:nvSpPr>
      <dsp:spPr>
        <a:xfrm>
          <a:off x="3175227" y="4018381"/>
          <a:ext cx="446062" cy="91440"/>
        </a:xfrm>
        <a:custGeom>
          <a:avLst/>
          <a:gdLst/>
          <a:ahLst/>
          <a:cxnLst/>
          <a:rect l="0" t="0" r="0" b="0"/>
          <a:pathLst>
            <a:path>
              <a:moveTo>
                <a:pt x="0" y="45720"/>
              </a:moveTo>
              <a:lnTo>
                <a:pt x="44606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6342" y="4061718"/>
        <a:ext cx="23833" cy="4766"/>
      </dsp:txXfrm>
    </dsp:sp>
    <dsp:sp modelId="{DB5D5F6A-9A90-4D73-8831-4A24015287FB}">
      <dsp:nvSpPr>
        <dsp:cNvPr id="0" name=""/>
        <dsp:cNvSpPr/>
      </dsp:nvSpPr>
      <dsp:spPr>
        <a:xfrm>
          <a:off x="1104580" y="3442367"/>
          <a:ext cx="2072447" cy="12434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552" tIns="106596" rIns="101552" bIns="106596" numCol="1" spcCol="1270" anchor="ctr" anchorCtr="0">
          <a:noAutofit/>
        </a:bodyPr>
        <a:lstStyle/>
        <a:p>
          <a:pPr marL="0" lvl="0" indent="0" algn="ctr" defTabSz="711200">
            <a:lnSpc>
              <a:spcPct val="90000"/>
            </a:lnSpc>
            <a:spcBef>
              <a:spcPct val="0"/>
            </a:spcBef>
            <a:spcAft>
              <a:spcPct val="35000"/>
            </a:spcAft>
            <a:buNone/>
          </a:pPr>
          <a:r>
            <a:rPr lang="en-US" sz="1600" kern="1200"/>
            <a:t>6. Filter the dataframe to only include Falcon 9 launches</a:t>
          </a:r>
        </a:p>
      </dsp:txBody>
      <dsp:txXfrm>
        <a:off x="1104580" y="3442367"/>
        <a:ext cx="2072447" cy="1243468"/>
      </dsp:txXfrm>
    </dsp:sp>
    <dsp:sp modelId="{9BF93D46-BD9C-44C1-8E09-AB4AC1638E52}">
      <dsp:nvSpPr>
        <dsp:cNvPr id="0" name=""/>
        <dsp:cNvSpPr/>
      </dsp:nvSpPr>
      <dsp:spPr>
        <a:xfrm>
          <a:off x="5724338" y="4018381"/>
          <a:ext cx="446062" cy="91440"/>
        </a:xfrm>
        <a:custGeom>
          <a:avLst/>
          <a:gdLst/>
          <a:ahLst/>
          <a:cxnLst/>
          <a:rect l="0" t="0" r="0" b="0"/>
          <a:pathLst>
            <a:path>
              <a:moveTo>
                <a:pt x="0" y="45720"/>
              </a:moveTo>
              <a:lnTo>
                <a:pt x="44606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35453" y="4061718"/>
        <a:ext cx="23833" cy="4766"/>
      </dsp:txXfrm>
    </dsp:sp>
    <dsp:sp modelId="{505B0F03-CDBF-4098-BB62-1C58C05C0C38}">
      <dsp:nvSpPr>
        <dsp:cNvPr id="0" name=""/>
        <dsp:cNvSpPr/>
      </dsp:nvSpPr>
      <dsp:spPr>
        <a:xfrm>
          <a:off x="3653690" y="3442367"/>
          <a:ext cx="2072447" cy="12434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552" tIns="106596" rIns="101552" bIns="106596" numCol="1" spcCol="1270" anchor="ctr" anchorCtr="0">
          <a:noAutofit/>
        </a:bodyPr>
        <a:lstStyle/>
        <a:p>
          <a:pPr marL="0" lvl="0" indent="0" algn="ctr" defTabSz="711200">
            <a:lnSpc>
              <a:spcPct val="90000"/>
            </a:lnSpc>
            <a:spcBef>
              <a:spcPct val="0"/>
            </a:spcBef>
            <a:spcAft>
              <a:spcPct val="35000"/>
            </a:spcAft>
            <a:buNone/>
          </a:pPr>
          <a:r>
            <a:rPr lang="en-US" sz="1600" kern="1200"/>
            <a:t>7. Deal with missing values</a:t>
          </a:r>
        </a:p>
      </dsp:txBody>
      <dsp:txXfrm>
        <a:off x="3653690" y="3442367"/>
        <a:ext cx="2072447" cy="1243468"/>
      </dsp:txXfrm>
    </dsp:sp>
    <dsp:sp modelId="{F1F2A935-0642-4D76-A815-474AD2AAAEE2}">
      <dsp:nvSpPr>
        <dsp:cNvPr id="0" name=""/>
        <dsp:cNvSpPr/>
      </dsp:nvSpPr>
      <dsp:spPr>
        <a:xfrm>
          <a:off x="6202801" y="3442367"/>
          <a:ext cx="2072447" cy="12434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552" tIns="106596" rIns="101552" bIns="106596" numCol="1" spcCol="1270" anchor="ctr" anchorCtr="0">
          <a:noAutofit/>
        </a:bodyPr>
        <a:lstStyle/>
        <a:p>
          <a:pPr marL="0" lvl="0" indent="0" algn="ctr" defTabSz="711200">
            <a:lnSpc>
              <a:spcPct val="90000"/>
            </a:lnSpc>
            <a:spcBef>
              <a:spcPct val="0"/>
            </a:spcBef>
            <a:spcAft>
              <a:spcPct val="35000"/>
            </a:spcAft>
            <a:buNone/>
          </a:pPr>
          <a:r>
            <a:rPr lang="en-US" sz="1600" kern="1200"/>
            <a:t>8. Data wrangling</a:t>
          </a:r>
        </a:p>
      </dsp:txBody>
      <dsp:txXfrm>
        <a:off x="6202801" y="3442367"/>
        <a:ext cx="2072447" cy="12434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3289E-CDE7-493B-84D9-7E6ED4BAF1F3}">
      <dsp:nvSpPr>
        <dsp:cNvPr id="0" name=""/>
        <dsp:cNvSpPr/>
      </dsp:nvSpPr>
      <dsp:spPr>
        <a:xfrm>
          <a:off x="3425469" y="828215"/>
          <a:ext cx="637173" cy="91440"/>
        </a:xfrm>
        <a:custGeom>
          <a:avLst/>
          <a:gdLst/>
          <a:ahLst/>
          <a:cxnLst/>
          <a:rect l="0" t="0" r="0" b="0"/>
          <a:pathLst>
            <a:path>
              <a:moveTo>
                <a:pt x="0" y="45720"/>
              </a:moveTo>
              <a:lnTo>
                <a:pt x="63717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27361" y="870597"/>
        <a:ext cx="33388" cy="6677"/>
      </dsp:txXfrm>
    </dsp:sp>
    <dsp:sp modelId="{57C5A7BB-0737-43C5-9106-F476F1AD4930}">
      <dsp:nvSpPr>
        <dsp:cNvPr id="0" name=""/>
        <dsp:cNvSpPr/>
      </dsp:nvSpPr>
      <dsp:spPr>
        <a:xfrm>
          <a:off x="523905" y="2926"/>
          <a:ext cx="2903363" cy="17420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67" tIns="149335" rIns="142267" bIns="149335" numCol="1" spcCol="1270" anchor="ctr" anchorCtr="0">
          <a:noAutofit/>
        </a:bodyPr>
        <a:lstStyle/>
        <a:p>
          <a:pPr marL="0" lvl="0" indent="0" algn="ctr" defTabSz="933450">
            <a:lnSpc>
              <a:spcPct val="90000"/>
            </a:lnSpc>
            <a:spcBef>
              <a:spcPct val="0"/>
            </a:spcBef>
            <a:spcAft>
              <a:spcPct val="35000"/>
            </a:spcAft>
            <a:buNone/>
          </a:pPr>
          <a:r>
            <a:rPr lang="en-US" sz="2100" kern="1200"/>
            <a:t>Request the Falcon 9 Launch Wiki page from its URL.</a:t>
          </a:r>
        </a:p>
      </dsp:txBody>
      <dsp:txXfrm>
        <a:off x="523905" y="2926"/>
        <a:ext cx="2903363" cy="1742018"/>
      </dsp:txXfrm>
    </dsp:sp>
    <dsp:sp modelId="{F82C2F7E-7CB9-4CAA-BD10-97B8BF4DA8F6}">
      <dsp:nvSpPr>
        <dsp:cNvPr id="0" name=""/>
        <dsp:cNvSpPr/>
      </dsp:nvSpPr>
      <dsp:spPr>
        <a:xfrm>
          <a:off x="6996606" y="828215"/>
          <a:ext cx="637173" cy="91440"/>
        </a:xfrm>
        <a:custGeom>
          <a:avLst/>
          <a:gdLst/>
          <a:ahLst/>
          <a:cxnLst/>
          <a:rect l="0" t="0" r="0" b="0"/>
          <a:pathLst>
            <a:path>
              <a:moveTo>
                <a:pt x="0" y="45720"/>
              </a:moveTo>
              <a:lnTo>
                <a:pt x="637173" y="45720"/>
              </a:lnTo>
            </a:path>
          </a:pathLst>
        </a:custGeom>
        <a:noFill/>
        <a:ln w="6350" cap="flat" cmpd="sng" algn="ctr">
          <a:solidFill>
            <a:schemeClr val="accent2">
              <a:hueOff val="-485121"/>
              <a:satOff val="-27976"/>
              <a:lumOff val="28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98499" y="870597"/>
        <a:ext cx="33388" cy="6677"/>
      </dsp:txXfrm>
    </dsp:sp>
    <dsp:sp modelId="{8B40ADCB-835A-46DD-A224-B99939B1A868}">
      <dsp:nvSpPr>
        <dsp:cNvPr id="0" name=""/>
        <dsp:cNvSpPr/>
      </dsp:nvSpPr>
      <dsp:spPr>
        <a:xfrm>
          <a:off x="4095043" y="2926"/>
          <a:ext cx="2903363" cy="1742018"/>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67" tIns="149335" rIns="142267" bIns="149335" numCol="1" spcCol="1270" anchor="ctr" anchorCtr="0">
          <a:noAutofit/>
        </a:bodyPr>
        <a:lstStyle/>
        <a:p>
          <a:pPr marL="0" lvl="0" indent="0" algn="ctr" defTabSz="933450">
            <a:lnSpc>
              <a:spcPct val="90000"/>
            </a:lnSpc>
            <a:spcBef>
              <a:spcPct val="0"/>
            </a:spcBef>
            <a:spcAft>
              <a:spcPct val="35000"/>
            </a:spcAft>
            <a:buNone/>
          </a:pPr>
          <a:r>
            <a:rPr lang="en-US" sz="2100" kern="1200"/>
            <a:t>Create a BeautifulSoup object from the response.</a:t>
          </a:r>
        </a:p>
      </dsp:txBody>
      <dsp:txXfrm>
        <a:off x="4095043" y="2926"/>
        <a:ext cx="2903363" cy="1742018"/>
      </dsp:txXfrm>
    </dsp:sp>
    <dsp:sp modelId="{12A7AD8B-4323-4146-99BB-D1FB95F45E17}">
      <dsp:nvSpPr>
        <dsp:cNvPr id="0" name=""/>
        <dsp:cNvSpPr/>
      </dsp:nvSpPr>
      <dsp:spPr>
        <a:xfrm>
          <a:off x="1975587" y="1743145"/>
          <a:ext cx="7142275" cy="637173"/>
        </a:xfrm>
        <a:custGeom>
          <a:avLst/>
          <a:gdLst/>
          <a:ahLst/>
          <a:cxnLst/>
          <a:rect l="0" t="0" r="0" b="0"/>
          <a:pathLst>
            <a:path>
              <a:moveTo>
                <a:pt x="7142275" y="0"/>
              </a:moveTo>
              <a:lnTo>
                <a:pt x="7142275" y="335686"/>
              </a:lnTo>
              <a:lnTo>
                <a:pt x="0" y="335686"/>
              </a:lnTo>
              <a:lnTo>
                <a:pt x="0" y="637173"/>
              </a:lnTo>
            </a:path>
          </a:pathLst>
        </a:custGeom>
        <a:noFill/>
        <a:ln w="6350" cap="flat" cmpd="sng" algn="ctr">
          <a:solidFill>
            <a:schemeClr val="accent2">
              <a:hueOff val="-970242"/>
              <a:satOff val="-55952"/>
              <a:lumOff val="57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67389" y="2058393"/>
        <a:ext cx="358671" cy="6677"/>
      </dsp:txXfrm>
    </dsp:sp>
    <dsp:sp modelId="{55B38747-D2D2-4C39-AFC8-1C9AA49B5C67}">
      <dsp:nvSpPr>
        <dsp:cNvPr id="0" name=""/>
        <dsp:cNvSpPr/>
      </dsp:nvSpPr>
      <dsp:spPr>
        <a:xfrm>
          <a:off x="7666180" y="2926"/>
          <a:ext cx="2903363" cy="1742018"/>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67" tIns="149335" rIns="142267" bIns="149335" numCol="1" spcCol="1270" anchor="ctr" anchorCtr="0">
          <a:noAutofit/>
        </a:bodyPr>
        <a:lstStyle/>
        <a:p>
          <a:pPr marL="0" lvl="0" indent="0" algn="ctr" defTabSz="933450">
            <a:lnSpc>
              <a:spcPct val="90000"/>
            </a:lnSpc>
            <a:spcBef>
              <a:spcPct val="0"/>
            </a:spcBef>
            <a:spcAft>
              <a:spcPct val="35000"/>
            </a:spcAft>
            <a:buNone/>
          </a:pPr>
          <a:r>
            <a:rPr lang="en-US" sz="2100" kern="1200"/>
            <a:t>Extract all column/variable names from the HTML table header.</a:t>
          </a:r>
        </a:p>
      </dsp:txBody>
      <dsp:txXfrm>
        <a:off x="7666180" y="2926"/>
        <a:ext cx="2903363" cy="1742018"/>
      </dsp:txXfrm>
    </dsp:sp>
    <dsp:sp modelId="{A990AC93-4E67-4403-A179-1CFCF40DD318}">
      <dsp:nvSpPr>
        <dsp:cNvPr id="0" name=""/>
        <dsp:cNvSpPr/>
      </dsp:nvSpPr>
      <dsp:spPr>
        <a:xfrm>
          <a:off x="3425469" y="3238008"/>
          <a:ext cx="637173" cy="91440"/>
        </a:xfrm>
        <a:custGeom>
          <a:avLst/>
          <a:gdLst/>
          <a:ahLst/>
          <a:cxnLst/>
          <a:rect l="0" t="0" r="0" b="0"/>
          <a:pathLst>
            <a:path>
              <a:moveTo>
                <a:pt x="0" y="45720"/>
              </a:moveTo>
              <a:lnTo>
                <a:pt x="637173"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27361" y="3280389"/>
        <a:ext cx="33388" cy="6677"/>
      </dsp:txXfrm>
    </dsp:sp>
    <dsp:sp modelId="{017BF09A-086F-4445-8F24-B3CA869D7698}">
      <dsp:nvSpPr>
        <dsp:cNvPr id="0" name=""/>
        <dsp:cNvSpPr/>
      </dsp:nvSpPr>
      <dsp:spPr>
        <a:xfrm>
          <a:off x="523905" y="2412718"/>
          <a:ext cx="2903363" cy="1742018"/>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67" tIns="149335" rIns="142267" bIns="149335" numCol="1" spcCol="1270" anchor="ctr" anchorCtr="0">
          <a:noAutofit/>
        </a:bodyPr>
        <a:lstStyle/>
        <a:p>
          <a:pPr marL="0" lvl="0" indent="0" algn="ctr" defTabSz="933450">
            <a:lnSpc>
              <a:spcPct val="90000"/>
            </a:lnSpc>
            <a:spcBef>
              <a:spcPct val="0"/>
            </a:spcBef>
            <a:spcAft>
              <a:spcPct val="35000"/>
            </a:spcAft>
            <a:buNone/>
          </a:pPr>
          <a:r>
            <a:rPr lang="en-US" sz="2100" kern="1200"/>
            <a:t>Create a data frame by parsing the launch HTML tables.</a:t>
          </a:r>
        </a:p>
      </dsp:txBody>
      <dsp:txXfrm>
        <a:off x="523905" y="2412718"/>
        <a:ext cx="2903363" cy="1742018"/>
      </dsp:txXfrm>
    </dsp:sp>
    <dsp:sp modelId="{972F2243-9074-4D94-887A-583E8D159F88}">
      <dsp:nvSpPr>
        <dsp:cNvPr id="0" name=""/>
        <dsp:cNvSpPr/>
      </dsp:nvSpPr>
      <dsp:spPr>
        <a:xfrm>
          <a:off x="4095043" y="2412718"/>
          <a:ext cx="2903363" cy="174201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67" tIns="149335" rIns="142267" bIns="149335" numCol="1" spcCol="1270" anchor="ctr" anchorCtr="0">
          <a:noAutofit/>
        </a:bodyPr>
        <a:lstStyle/>
        <a:p>
          <a:pPr marL="0" lvl="0" indent="0" algn="ctr" defTabSz="933450">
            <a:lnSpc>
              <a:spcPct val="90000"/>
            </a:lnSpc>
            <a:spcBef>
              <a:spcPct val="0"/>
            </a:spcBef>
            <a:spcAft>
              <a:spcPct val="35000"/>
            </a:spcAft>
            <a:buNone/>
          </a:pPr>
          <a:r>
            <a:rPr lang="en-US" sz="2100" kern="1200"/>
            <a:t>Conduct data wrangling to enhance the structure and quality of the collected data.</a:t>
          </a:r>
        </a:p>
      </dsp:txBody>
      <dsp:txXfrm>
        <a:off x="4095043" y="2412718"/>
        <a:ext cx="2903363" cy="17420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A8AAE-98E1-474A-A0FB-A2CDD4339EE9}">
      <dsp:nvSpPr>
        <dsp:cNvPr id="0" name=""/>
        <dsp:cNvSpPr/>
      </dsp:nvSpPr>
      <dsp:spPr>
        <a:xfrm>
          <a:off x="895012" y="1274419"/>
          <a:ext cx="711834"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7D1A61-255D-4F93-84DC-5CB0F9DFD720}">
      <dsp:nvSpPr>
        <dsp:cNvPr id="0" name=""/>
        <dsp:cNvSpPr/>
      </dsp:nvSpPr>
      <dsp:spPr>
        <a:xfrm>
          <a:off x="1649557" y="1214660"/>
          <a:ext cx="81861" cy="15375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7A71D6-2E3D-40C1-86BF-72A636AF4183}">
      <dsp:nvSpPr>
        <dsp:cNvPr id="0" name=""/>
        <dsp:cNvSpPr/>
      </dsp:nvSpPr>
      <dsp:spPr>
        <a:xfrm>
          <a:off x="461732" y="930154"/>
          <a:ext cx="688601" cy="688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722" tIns="26722" rIns="26722" bIns="26722" numCol="1" spcCol="1270" anchor="ctr" anchorCtr="0">
          <a:noAutofit/>
        </a:bodyPr>
        <a:lstStyle/>
        <a:p>
          <a:pPr marL="0" lvl="0" indent="0" algn="ctr" defTabSz="1377950">
            <a:lnSpc>
              <a:spcPct val="90000"/>
            </a:lnSpc>
            <a:spcBef>
              <a:spcPct val="0"/>
            </a:spcBef>
            <a:spcAft>
              <a:spcPct val="35000"/>
            </a:spcAft>
            <a:buNone/>
          </a:pPr>
          <a:r>
            <a:rPr lang="en-US" sz="3100" kern="1200"/>
            <a:t>1</a:t>
          </a:r>
        </a:p>
      </dsp:txBody>
      <dsp:txXfrm>
        <a:off x="562575" y="1030997"/>
        <a:ext cx="486915" cy="486915"/>
      </dsp:txXfrm>
    </dsp:sp>
    <dsp:sp modelId="{D6DA122E-E5C3-44E1-B93B-68613B518BA7}">
      <dsp:nvSpPr>
        <dsp:cNvPr id="0" name=""/>
        <dsp:cNvSpPr/>
      </dsp:nvSpPr>
      <dsp:spPr>
        <a:xfrm>
          <a:off x="5218" y="1784355"/>
          <a:ext cx="1601628"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338" tIns="165100" rIns="126338" bIns="165100" numCol="1" spcCol="1270" anchor="t" anchorCtr="0">
          <a:noAutofit/>
        </a:bodyPr>
        <a:lstStyle/>
        <a:p>
          <a:pPr marL="0" lvl="0" indent="0" algn="ctr" defTabSz="622300">
            <a:lnSpc>
              <a:spcPct val="90000"/>
            </a:lnSpc>
            <a:spcBef>
              <a:spcPct val="0"/>
            </a:spcBef>
            <a:spcAft>
              <a:spcPct val="35000"/>
            </a:spcAft>
            <a:buNone/>
          </a:pPr>
          <a:r>
            <a:rPr lang="en-US" sz="1400" kern="1200" dirty="0"/>
            <a:t>Identify missing values.</a:t>
          </a:r>
        </a:p>
      </dsp:txBody>
      <dsp:txXfrm>
        <a:off x="5218" y="2104681"/>
        <a:ext cx="1601628" cy="1645274"/>
      </dsp:txXfrm>
    </dsp:sp>
    <dsp:sp modelId="{BC3F6ED3-445D-462C-A050-BB95F6894347}">
      <dsp:nvSpPr>
        <dsp:cNvPr id="0" name=""/>
        <dsp:cNvSpPr/>
      </dsp:nvSpPr>
      <dsp:spPr>
        <a:xfrm>
          <a:off x="1784806" y="1274419"/>
          <a:ext cx="1601628"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A1CBE2-4B6F-4DD3-BDA0-057AACF6E73D}">
      <dsp:nvSpPr>
        <dsp:cNvPr id="0" name=""/>
        <dsp:cNvSpPr/>
      </dsp:nvSpPr>
      <dsp:spPr>
        <a:xfrm>
          <a:off x="3429144" y="1214660"/>
          <a:ext cx="81861" cy="15375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E17265-7F2B-4608-9D77-2BB05AB44AD0}">
      <dsp:nvSpPr>
        <dsp:cNvPr id="0" name=""/>
        <dsp:cNvSpPr/>
      </dsp:nvSpPr>
      <dsp:spPr>
        <a:xfrm>
          <a:off x="2241319" y="930154"/>
          <a:ext cx="688601" cy="688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722" tIns="26722" rIns="26722" bIns="26722" numCol="1" spcCol="1270" anchor="ctr" anchorCtr="0">
          <a:noAutofit/>
        </a:bodyPr>
        <a:lstStyle/>
        <a:p>
          <a:pPr marL="0" lvl="0" indent="0" algn="ctr" defTabSz="1377950">
            <a:lnSpc>
              <a:spcPct val="90000"/>
            </a:lnSpc>
            <a:spcBef>
              <a:spcPct val="0"/>
            </a:spcBef>
            <a:spcAft>
              <a:spcPct val="35000"/>
            </a:spcAft>
            <a:buNone/>
          </a:pPr>
          <a:r>
            <a:rPr lang="en-US" sz="3100" kern="1200"/>
            <a:t>2</a:t>
          </a:r>
        </a:p>
      </dsp:txBody>
      <dsp:txXfrm>
        <a:off x="2342162" y="1030997"/>
        <a:ext cx="486915" cy="486915"/>
      </dsp:txXfrm>
    </dsp:sp>
    <dsp:sp modelId="{319F28E2-5AB8-428F-9AEE-AD8B7917ED4D}">
      <dsp:nvSpPr>
        <dsp:cNvPr id="0" name=""/>
        <dsp:cNvSpPr/>
      </dsp:nvSpPr>
      <dsp:spPr>
        <a:xfrm>
          <a:off x="1784806" y="1784355"/>
          <a:ext cx="1601628"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338" tIns="165100" rIns="126338" bIns="165100" numCol="1" spcCol="1270" anchor="t" anchorCtr="0">
          <a:noAutofit/>
        </a:bodyPr>
        <a:lstStyle/>
        <a:p>
          <a:pPr marL="0" lvl="0" indent="0" algn="ctr" defTabSz="666750">
            <a:lnSpc>
              <a:spcPct val="90000"/>
            </a:lnSpc>
            <a:spcBef>
              <a:spcPct val="0"/>
            </a:spcBef>
            <a:spcAft>
              <a:spcPct val="35000"/>
            </a:spcAft>
            <a:buNone/>
          </a:pPr>
          <a:r>
            <a:rPr lang="en-US" sz="1500" kern="1200" dirty="0"/>
            <a:t>Differentiate numerical and categorical columns.</a:t>
          </a:r>
        </a:p>
      </dsp:txBody>
      <dsp:txXfrm>
        <a:off x="1784806" y="2104681"/>
        <a:ext cx="1601628" cy="1645274"/>
      </dsp:txXfrm>
    </dsp:sp>
    <dsp:sp modelId="{B1066AAB-132D-464B-B9E5-4D44C43B2FBA}">
      <dsp:nvSpPr>
        <dsp:cNvPr id="0" name=""/>
        <dsp:cNvSpPr/>
      </dsp:nvSpPr>
      <dsp:spPr>
        <a:xfrm>
          <a:off x="3564393" y="1274419"/>
          <a:ext cx="1601628"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FD4EDF-994E-484F-A8D6-8665214894E5}">
      <dsp:nvSpPr>
        <dsp:cNvPr id="0" name=""/>
        <dsp:cNvSpPr/>
      </dsp:nvSpPr>
      <dsp:spPr>
        <a:xfrm>
          <a:off x="5208732" y="1214660"/>
          <a:ext cx="81861" cy="15375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7E2280-B2E2-4F3D-953F-6144771BF6B7}">
      <dsp:nvSpPr>
        <dsp:cNvPr id="0" name=""/>
        <dsp:cNvSpPr/>
      </dsp:nvSpPr>
      <dsp:spPr>
        <a:xfrm>
          <a:off x="4020906" y="930154"/>
          <a:ext cx="688601" cy="688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722" tIns="26722" rIns="26722" bIns="26722" numCol="1" spcCol="1270" anchor="ctr" anchorCtr="0">
          <a:noAutofit/>
        </a:bodyPr>
        <a:lstStyle/>
        <a:p>
          <a:pPr marL="0" lvl="0" indent="0" algn="ctr" defTabSz="1377950">
            <a:lnSpc>
              <a:spcPct val="90000"/>
            </a:lnSpc>
            <a:spcBef>
              <a:spcPct val="0"/>
            </a:spcBef>
            <a:spcAft>
              <a:spcPct val="35000"/>
            </a:spcAft>
            <a:buNone/>
          </a:pPr>
          <a:r>
            <a:rPr lang="en-US" sz="3100" kern="1200"/>
            <a:t>3</a:t>
          </a:r>
        </a:p>
      </dsp:txBody>
      <dsp:txXfrm>
        <a:off x="4121749" y="1030997"/>
        <a:ext cx="486915" cy="486915"/>
      </dsp:txXfrm>
    </dsp:sp>
    <dsp:sp modelId="{934E15AE-C3A1-45E8-944D-2012111FEA66}">
      <dsp:nvSpPr>
        <dsp:cNvPr id="0" name=""/>
        <dsp:cNvSpPr/>
      </dsp:nvSpPr>
      <dsp:spPr>
        <a:xfrm>
          <a:off x="3564393" y="1784355"/>
          <a:ext cx="1601628"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338" tIns="165100" rIns="126338" bIns="165100" numCol="1" spcCol="1270" anchor="t" anchorCtr="0">
          <a:noAutofit/>
        </a:bodyPr>
        <a:lstStyle/>
        <a:p>
          <a:pPr marL="0" lvl="0" indent="0" algn="ctr" defTabSz="666750">
            <a:lnSpc>
              <a:spcPct val="90000"/>
            </a:lnSpc>
            <a:spcBef>
              <a:spcPct val="0"/>
            </a:spcBef>
            <a:spcAft>
              <a:spcPct val="35000"/>
            </a:spcAft>
            <a:buNone/>
          </a:pPr>
          <a:r>
            <a:rPr lang="en-US" sz="1500" kern="1200" dirty="0"/>
            <a:t>Calculate the count of launches for each site.</a:t>
          </a:r>
        </a:p>
      </dsp:txBody>
      <dsp:txXfrm>
        <a:off x="3564393" y="2104681"/>
        <a:ext cx="1601628" cy="1645274"/>
      </dsp:txXfrm>
    </dsp:sp>
    <dsp:sp modelId="{91B84A24-0285-4E61-822A-4CED541E77EA}">
      <dsp:nvSpPr>
        <dsp:cNvPr id="0" name=""/>
        <dsp:cNvSpPr/>
      </dsp:nvSpPr>
      <dsp:spPr>
        <a:xfrm>
          <a:off x="5343981" y="1274419"/>
          <a:ext cx="1601628"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130D7D-4777-45BF-A4CE-EC6EDE7D7D58}">
      <dsp:nvSpPr>
        <dsp:cNvPr id="0" name=""/>
        <dsp:cNvSpPr/>
      </dsp:nvSpPr>
      <dsp:spPr>
        <a:xfrm>
          <a:off x="6988319" y="1214660"/>
          <a:ext cx="81861" cy="15375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B16B92-3C7C-413A-860C-20122222BBEE}">
      <dsp:nvSpPr>
        <dsp:cNvPr id="0" name=""/>
        <dsp:cNvSpPr/>
      </dsp:nvSpPr>
      <dsp:spPr>
        <a:xfrm>
          <a:off x="5800494" y="930154"/>
          <a:ext cx="688601" cy="688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722" tIns="26722" rIns="26722" bIns="26722" numCol="1" spcCol="1270" anchor="ctr" anchorCtr="0">
          <a:noAutofit/>
        </a:bodyPr>
        <a:lstStyle/>
        <a:p>
          <a:pPr marL="0" lvl="0" indent="0" algn="ctr" defTabSz="1377950">
            <a:lnSpc>
              <a:spcPct val="90000"/>
            </a:lnSpc>
            <a:spcBef>
              <a:spcPct val="0"/>
            </a:spcBef>
            <a:spcAft>
              <a:spcPct val="35000"/>
            </a:spcAft>
            <a:buNone/>
          </a:pPr>
          <a:r>
            <a:rPr lang="en-US" sz="3100" kern="1200"/>
            <a:t>4</a:t>
          </a:r>
        </a:p>
      </dsp:txBody>
      <dsp:txXfrm>
        <a:off x="5901337" y="1030997"/>
        <a:ext cx="486915" cy="486915"/>
      </dsp:txXfrm>
    </dsp:sp>
    <dsp:sp modelId="{E4FA2932-F9EF-4D5C-B8BE-E33B09317705}">
      <dsp:nvSpPr>
        <dsp:cNvPr id="0" name=""/>
        <dsp:cNvSpPr/>
      </dsp:nvSpPr>
      <dsp:spPr>
        <a:xfrm>
          <a:off x="5343981" y="1784355"/>
          <a:ext cx="1601628"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338" tIns="165100" rIns="126338" bIns="165100" numCol="1" spcCol="1270" anchor="t" anchorCtr="0">
          <a:noAutofit/>
        </a:bodyPr>
        <a:lstStyle/>
        <a:p>
          <a:pPr marL="0" lvl="0" indent="0" algn="ctr" defTabSz="666750">
            <a:lnSpc>
              <a:spcPct val="90000"/>
            </a:lnSpc>
            <a:spcBef>
              <a:spcPct val="0"/>
            </a:spcBef>
            <a:spcAft>
              <a:spcPct val="35000"/>
            </a:spcAft>
            <a:buNone/>
          </a:pPr>
          <a:r>
            <a:rPr lang="en-US" sz="1500" kern="1200" dirty="0"/>
            <a:t>Determine the count and occurrences of each orbit.</a:t>
          </a:r>
        </a:p>
      </dsp:txBody>
      <dsp:txXfrm>
        <a:off x="5343981" y="2104681"/>
        <a:ext cx="1601628" cy="1645274"/>
      </dsp:txXfrm>
    </dsp:sp>
    <dsp:sp modelId="{D9C8B014-3246-4A22-B53E-22078DD43850}">
      <dsp:nvSpPr>
        <dsp:cNvPr id="0" name=""/>
        <dsp:cNvSpPr/>
      </dsp:nvSpPr>
      <dsp:spPr>
        <a:xfrm>
          <a:off x="7123568" y="1274419"/>
          <a:ext cx="1601628"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7C04DB-C42D-4B15-BA45-D50274DD3C10}">
      <dsp:nvSpPr>
        <dsp:cNvPr id="0" name=""/>
        <dsp:cNvSpPr/>
      </dsp:nvSpPr>
      <dsp:spPr>
        <a:xfrm>
          <a:off x="8767907" y="1214660"/>
          <a:ext cx="81861" cy="15375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654254-7197-4A1F-9DC3-D0597EDDA013}">
      <dsp:nvSpPr>
        <dsp:cNvPr id="0" name=""/>
        <dsp:cNvSpPr/>
      </dsp:nvSpPr>
      <dsp:spPr>
        <a:xfrm>
          <a:off x="7580081" y="930154"/>
          <a:ext cx="688601" cy="688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722" tIns="26722" rIns="26722" bIns="26722" numCol="1" spcCol="1270" anchor="ctr" anchorCtr="0">
          <a:noAutofit/>
        </a:bodyPr>
        <a:lstStyle/>
        <a:p>
          <a:pPr marL="0" lvl="0" indent="0" algn="ctr" defTabSz="1377950">
            <a:lnSpc>
              <a:spcPct val="90000"/>
            </a:lnSpc>
            <a:spcBef>
              <a:spcPct val="0"/>
            </a:spcBef>
            <a:spcAft>
              <a:spcPct val="35000"/>
            </a:spcAft>
            <a:buNone/>
          </a:pPr>
          <a:r>
            <a:rPr lang="en-US" sz="3100" kern="1200"/>
            <a:t>5</a:t>
          </a:r>
        </a:p>
      </dsp:txBody>
      <dsp:txXfrm>
        <a:off x="7680924" y="1030997"/>
        <a:ext cx="486915" cy="486915"/>
      </dsp:txXfrm>
    </dsp:sp>
    <dsp:sp modelId="{73196C1A-D643-4672-8297-5CA00C5B5992}">
      <dsp:nvSpPr>
        <dsp:cNvPr id="0" name=""/>
        <dsp:cNvSpPr/>
      </dsp:nvSpPr>
      <dsp:spPr>
        <a:xfrm>
          <a:off x="7123568" y="1784355"/>
          <a:ext cx="1601628"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338" tIns="165100" rIns="126338" bIns="165100" numCol="1" spcCol="1270" anchor="t" anchorCtr="0">
          <a:noAutofit/>
        </a:bodyPr>
        <a:lstStyle/>
        <a:p>
          <a:pPr marL="0" lvl="0" indent="0" algn="ctr" defTabSz="666750">
            <a:lnSpc>
              <a:spcPct val="90000"/>
            </a:lnSpc>
            <a:spcBef>
              <a:spcPct val="0"/>
            </a:spcBef>
            <a:spcAft>
              <a:spcPct val="35000"/>
            </a:spcAft>
            <a:buNone/>
          </a:pPr>
          <a:r>
            <a:rPr lang="en-US" sz="1500" kern="1200" dirty="0"/>
            <a:t>Assess the count and occurrences of mission outcomes per orbit type.</a:t>
          </a:r>
        </a:p>
      </dsp:txBody>
      <dsp:txXfrm>
        <a:off x="7123568" y="2104681"/>
        <a:ext cx="1601628" cy="1645274"/>
      </dsp:txXfrm>
    </dsp:sp>
    <dsp:sp modelId="{86FCD493-4E5A-4C2B-9A9D-F166B8FCFC06}">
      <dsp:nvSpPr>
        <dsp:cNvPr id="0" name=""/>
        <dsp:cNvSpPr/>
      </dsp:nvSpPr>
      <dsp:spPr>
        <a:xfrm>
          <a:off x="8903155" y="1274418"/>
          <a:ext cx="80081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B2D2E3-8857-410C-B627-D7AD2293A989}">
      <dsp:nvSpPr>
        <dsp:cNvPr id="0" name=""/>
        <dsp:cNvSpPr/>
      </dsp:nvSpPr>
      <dsp:spPr>
        <a:xfrm>
          <a:off x="9359669" y="930154"/>
          <a:ext cx="688601" cy="688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722" tIns="26722" rIns="26722" bIns="26722" numCol="1" spcCol="1270" anchor="ctr" anchorCtr="0">
          <a:noAutofit/>
        </a:bodyPr>
        <a:lstStyle/>
        <a:p>
          <a:pPr marL="0" lvl="0" indent="0" algn="ctr" defTabSz="1377950">
            <a:lnSpc>
              <a:spcPct val="90000"/>
            </a:lnSpc>
            <a:spcBef>
              <a:spcPct val="0"/>
            </a:spcBef>
            <a:spcAft>
              <a:spcPct val="35000"/>
            </a:spcAft>
            <a:buNone/>
          </a:pPr>
          <a:r>
            <a:rPr lang="en-US" sz="3100" kern="1200"/>
            <a:t>6</a:t>
          </a:r>
        </a:p>
      </dsp:txBody>
      <dsp:txXfrm>
        <a:off x="9460512" y="1030997"/>
        <a:ext cx="486915" cy="486915"/>
      </dsp:txXfrm>
    </dsp:sp>
    <dsp:sp modelId="{9F3150B0-4EF2-47F7-A7AB-3A318623AE17}">
      <dsp:nvSpPr>
        <dsp:cNvPr id="0" name=""/>
        <dsp:cNvSpPr/>
      </dsp:nvSpPr>
      <dsp:spPr>
        <a:xfrm>
          <a:off x="8903155" y="1784355"/>
          <a:ext cx="1601628"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338" tIns="165100" rIns="126338" bIns="165100" numCol="1" spcCol="1270" anchor="t" anchorCtr="0">
          <a:noAutofit/>
        </a:bodyPr>
        <a:lstStyle/>
        <a:p>
          <a:pPr marL="0" lvl="0" indent="0" algn="ctr" defTabSz="666750">
            <a:lnSpc>
              <a:spcPct val="90000"/>
            </a:lnSpc>
            <a:spcBef>
              <a:spcPct val="0"/>
            </a:spcBef>
            <a:spcAft>
              <a:spcPct val="35000"/>
            </a:spcAft>
            <a:buNone/>
          </a:pPr>
          <a:r>
            <a:rPr lang="en-US" sz="1500" kern="1200" dirty="0"/>
            <a:t>Generate a landing outcome label based on the information in the outcome column.</a:t>
          </a:r>
        </a:p>
      </dsp:txBody>
      <dsp:txXfrm>
        <a:off x="8903155" y="2104681"/>
        <a:ext cx="1601628" cy="16452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BB9F2-A9D2-4019-980E-ADD7CA297A91}">
      <dsp:nvSpPr>
        <dsp:cNvPr id="0" name=""/>
        <dsp:cNvSpPr/>
      </dsp:nvSpPr>
      <dsp:spPr>
        <a:xfrm rot="5400000">
          <a:off x="6937630" y="-3259143"/>
          <a:ext cx="476777" cy="711500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To explore any potential correlation between the flight number and payload mass, identifying trends or patterns over multiple launches.</a:t>
          </a:r>
          <a:endParaRPr lang="en-US" sz="1300" kern="1200"/>
        </a:p>
      </dsp:txBody>
      <dsp:txXfrm rot="-5400000">
        <a:off x="3618518" y="83243"/>
        <a:ext cx="7091727" cy="430229"/>
      </dsp:txXfrm>
    </dsp:sp>
    <dsp:sp modelId="{24ACE268-77CA-46E2-8288-28C7E530CA8F}">
      <dsp:nvSpPr>
        <dsp:cNvPr id="0" name=""/>
        <dsp:cNvSpPr/>
      </dsp:nvSpPr>
      <dsp:spPr>
        <a:xfrm>
          <a:off x="383669" y="371"/>
          <a:ext cx="3234848" cy="5959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i="0" kern="1200" dirty="0"/>
            <a:t>Flight Number vs. Payload Mass</a:t>
          </a:r>
        </a:p>
        <a:p>
          <a:pPr marL="0" lvl="0" indent="0" algn="ctr" defTabSz="622300">
            <a:lnSpc>
              <a:spcPct val="90000"/>
            </a:lnSpc>
            <a:spcBef>
              <a:spcPct val="0"/>
            </a:spcBef>
            <a:spcAft>
              <a:spcPct val="35000"/>
            </a:spcAft>
            <a:buNone/>
          </a:pPr>
          <a:r>
            <a:rPr lang="en-US" sz="1400" b="1" i="0" kern="1200" dirty="0"/>
            <a:t>Scatter Plot</a:t>
          </a:r>
          <a:endParaRPr lang="en-US" sz="1400" kern="1200" dirty="0"/>
        </a:p>
      </dsp:txBody>
      <dsp:txXfrm>
        <a:off x="412762" y="29464"/>
        <a:ext cx="3176662" cy="537785"/>
      </dsp:txXfrm>
    </dsp:sp>
    <dsp:sp modelId="{5038AF77-0DDD-4128-86BE-4316851D5E01}">
      <dsp:nvSpPr>
        <dsp:cNvPr id="0" name=""/>
        <dsp:cNvSpPr/>
      </dsp:nvSpPr>
      <dsp:spPr>
        <a:xfrm rot="5400000">
          <a:off x="6937630" y="-2633372"/>
          <a:ext cx="476777" cy="711500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dirty="0"/>
            <a:t>To visually analyze if there's any clustering or grouping of launches at different sites over the course of multiple flight numbers.</a:t>
          </a:r>
          <a:endParaRPr lang="en-US" sz="1300" kern="1200" dirty="0"/>
        </a:p>
      </dsp:txBody>
      <dsp:txXfrm rot="-5400000">
        <a:off x="3618518" y="709014"/>
        <a:ext cx="7091727" cy="430229"/>
      </dsp:txXfrm>
    </dsp:sp>
    <dsp:sp modelId="{83C8EE71-0052-4268-AFCA-285F5794A0ED}">
      <dsp:nvSpPr>
        <dsp:cNvPr id="0" name=""/>
        <dsp:cNvSpPr/>
      </dsp:nvSpPr>
      <dsp:spPr>
        <a:xfrm>
          <a:off x="383669" y="626142"/>
          <a:ext cx="3234848" cy="5959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i="0" kern="1200" dirty="0"/>
            <a:t>Flight Number vs. Launch Site</a:t>
          </a:r>
        </a:p>
        <a:p>
          <a:pPr marL="0" lvl="0" indent="0" algn="ctr" defTabSz="622300">
            <a:lnSpc>
              <a:spcPct val="90000"/>
            </a:lnSpc>
            <a:spcBef>
              <a:spcPct val="0"/>
            </a:spcBef>
            <a:spcAft>
              <a:spcPct val="35000"/>
            </a:spcAft>
            <a:buNone/>
          </a:pPr>
          <a:r>
            <a:rPr lang="en-US" sz="1400" b="1" i="0" kern="1200" dirty="0"/>
            <a:t>Scatter Plot</a:t>
          </a:r>
          <a:endParaRPr lang="en-US" sz="1400" kern="1200" dirty="0"/>
        </a:p>
      </dsp:txBody>
      <dsp:txXfrm>
        <a:off x="412762" y="655235"/>
        <a:ext cx="3176662" cy="537785"/>
      </dsp:txXfrm>
    </dsp:sp>
    <dsp:sp modelId="{5ED413D0-9490-4208-A5BE-5A50EDEC5D1D}">
      <dsp:nvSpPr>
        <dsp:cNvPr id="0" name=""/>
        <dsp:cNvSpPr/>
      </dsp:nvSpPr>
      <dsp:spPr>
        <a:xfrm rot="5400000">
          <a:off x="6937630" y="-2007602"/>
          <a:ext cx="476777" cy="711500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To examine how payload mass varies across different launch sites, identifying any notable differences or trends.</a:t>
          </a:r>
          <a:endParaRPr lang="en-US" sz="1300" kern="1200"/>
        </a:p>
      </dsp:txBody>
      <dsp:txXfrm rot="-5400000">
        <a:off x="3618518" y="1334784"/>
        <a:ext cx="7091727" cy="430229"/>
      </dsp:txXfrm>
    </dsp:sp>
    <dsp:sp modelId="{37EFB864-CC95-484D-8ECF-92291FCB18FB}">
      <dsp:nvSpPr>
        <dsp:cNvPr id="0" name=""/>
        <dsp:cNvSpPr/>
      </dsp:nvSpPr>
      <dsp:spPr>
        <a:xfrm>
          <a:off x="383669" y="1251912"/>
          <a:ext cx="3234848" cy="5959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i="0" kern="1200" dirty="0"/>
            <a:t>Payload Mass vs. Launch Site</a:t>
          </a:r>
        </a:p>
        <a:p>
          <a:pPr marL="0" lvl="0" indent="0" algn="ctr" defTabSz="622300">
            <a:lnSpc>
              <a:spcPct val="90000"/>
            </a:lnSpc>
            <a:spcBef>
              <a:spcPct val="0"/>
            </a:spcBef>
            <a:spcAft>
              <a:spcPct val="35000"/>
            </a:spcAft>
            <a:buNone/>
          </a:pPr>
          <a:r>
            <a:rPr lang="en-US" sz="1400" b="1" i="0" kern="1200" dirty="0"/>
            <a:t>Scatter Plot</a:t>
          </a:r>
          <a:endParaRPr lang="en-US" sz="1400" kern="1200" dirty="0"/>
        </a:p>
      </dsp:txBody>
      <dsp:txXfrm>
        <a:off x="412762" y="1281005"/>
        <a:ext cx="3176662" cy="537785"/>
      </dsp:txXfrm>
    </dsp:sp>
    <dsp:sp modelId="{A1472F26-B262-4CE8-99B6-BD3A0A410B33}">
      <dsp:nvSpPr>
        <dsp:cNvPr id="0" name=""/>
        <dsp:cNvSpPr/>
      </dsp:nvSpPr>
      <dsp:spPr>
        <a:xfrm rot="5400000">
          <a:off x="6937630" y="-1381831"/>
          <a:ext cx="476777" cy="711500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To compare the success rates for different orbit types, providing a clear overview of mission outcomes.</a:t>
          </a:r>
          <a:endParaRPr lang="en-US" sz="1300" kern="1200"/>
        </a:p>
      </dsp:txBody>
      <dsp:txXfrm rot="-5400000">
        <a:off x="3618518" y="1960555"/>
        <a:ext cx="7091727" cy="430229"/>
      </dsp:txXfrm>
    </dsp:sp>
    <dsp:sp modelId="{9ABF0217-16B2-4BB7-94E9-5EC660AE4F76}">
      <dsp:nvSpPr>
        <dsp:cNvPr id="0" name=""/>
        <dsp:cNvSpPr/>
      </dsp:nvSpPr>
      <dsp:spPr>
        <a:xfrm>
          <a:off x="383669" y="1877683"/>
          <a:ext cx="3234848" cy="5959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i="0" kern="1200" dirty="0"/>
            <a:t>Orbit Type vs. Success Rate</a:t>
          </a:r>
        </a:p>
        <a:p>
          <a:pPr marL="0" lvl="0" indent="0" algn="ctr" defTabSz="622300">
            <a:lnSpc>
              <a:spcPct val="90000"/>
            </a:lnSpc>
            <a:spcBef>
              <a:spcPct val="0"/>
            </a:spcBef>
            <a:spcAft>
              <a:spcPct val="35000"/>
            </a:spcAft>
            <a:buNone/>
          </a:pPr>
          <a:r>
            <a:rPr lang="en-US" sz="1400" b="1" i="0" kern="1200" dirty="0"/>
            <a:t>Bar Chart</a:t>
          </a:r>
          <a:endParaRPr lang="en-US" sz="1400" kern="1200" dirty="0"/>
        </a:p>
      </dsp:txBody>
      <dsp:txXfrm>
        <a:off x="412762" y="1906776"/>
        <a:ext cx="3176662" cy="537785"/>
      </dsp:txXfrm>
    </dsp:sp>
    <dsp:sp modelId="{2EBD721E-622F-4E81-8FD4-956A34A28ED6}">
      <dsp:nvSpPr>
        <dsp:cNvPr id="0" name=""/>
        <dsp:cNvSpPr/>
      </dsp:nvSpPr>
      <dsp:spPr>
        <a:xfrm rot="5400000">
          <a:off x="6937630" y="-756061"/>
          <a:ext cx="476777" cy="711500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To visualize the distribution of different orbit types over various flight numbers, revealing patterns or shifts in mission objectives.</a:t>
          </a:r>
          <a:endParaRPr lang="en-US" sz="1300" kern="1200"/>
        </a:p>
      </dsp:txBody>
      <dsp:txXfrm rot="-5400000">
        <a:off x="3618518" y="2586325"/>
        <a:ext cx="7091727" cy="430229"/>
      </dsp:txXfrm>
    </dsp:sp>
    <dsp:sp modelId="{612F5FE4-4590-4B26-9E60-60A8C6CC9595}">
      <dsp:nvSpPr>
        <dsp:cNvPr id="0" name=""/>
        <dsp:cNvSpPr/>
      </dsp:nvSpPr>
      <dsp:spPr>
        <a:xfrm>
          <a:off x="383669" y="2503453"/>
          <a:ext cx="3234848" cy="5959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i="0" kern="1200" dirty="0"/>
            <a:t>Flight Number vs. Orbit Type</a:t>
          </a:r>
        </a:p>
        <a:p>
          <a:pPr marL="0" lvl="0" indent="0" algn="ctr" defTabSz="622300">
            <a:lnSpc>
              <a:spcPct val="90000"/>
            </a:lnSpc>
            <a:spcBef>
              <a:spcPct val="0"/>
            </a:spcBef>
            <a:spcAft>
              <a:spcPct val="35000"/>
            </a:spcAft>
            <a:buNone/>
          </a:pPr>
          <a:r>
            <a:rPr lang="en-US" sz="1400" b="1" i="0" kern="1200" dirty="0"/>
            <a:t>Scatter Plot</a:t>
          </a:r>
          <a:endParaRPr lang="en-US" sz="1400" kern="1200" dirty="0"/>
        </a:p>
      </dsp:txBody>
      <dsp:txXfrm>
        <a:off x="412762" y="2532546"/>
        <a:ext cx="3176662" cy="537785"/>
      </dsp:txXfrm>
    </dsp:sp>
    <dsp:sp modelId="{3FA7BA4C-04A7-4E31-BCB7-645667A093BD}">
      <dsp:nvSpPr>
        <dsp:cNvPr id="0" name=""/>
        <dsp:cNvSpPr/>
      </dsp:nvSpPr>
      <dsp:spPr>
        <a:xfrm rot="5400000">
          <a:off x="6937630" y="-130290"/>
          <a:ext cx="476777" cy="711500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To explore the relationship between payload mass and orbit type, identifying potential dependencies or preferences.</a:t>
          </a:r>
          <a:endParaRPr lang="en-US" sz="1300" kern="1200"/>
        </a:p>
      </dsp:txBody>
      <dsp:txXfrm rot="-5400000">
        <a:off x="3618518" y="3212096"/>
        <a:ext cx="7091727" cy="430229"/>
      </dsp:txXfrm>
    </dsp:sp>
    <dsp:sp modelId="{BE474A54-CF49-4D16-B843-69C5DCF6A44A}">
      <dsp:nvSpPr>
        <dsp:cNvPr id="0" name=""/>
        <dsp:cNvSpPr/>
      </dsp:nvSpPr>
      <dsp:spPr>
        <a:xfrm>
          <a:off x="383669" y="3129223"/>
          <a:ext cx="3234848" cy="5959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i="0" kern="1200" dirty="0"/>
            <a:t>Payload Mass vs. Orbit Type</a:t>
          </a:r>
        </a:p>
        <a:p>
          <a:pPr marL="0" lvl="0" indent="0" algn="ctr" defTabSz="622300">
            <a:lnSpc>
              <a:spcPct val="90000"/>
            </a:lnSpc>
            <a:spcBef>
              <a:spcPct val="0"/>
            </a:spcBef>
            <a:spcAft>
              <a:spcPct val="35000"/>
            </a:spcAft>
            <a:buNone/>
          </a:pPr>
          <a:r>
            <a:rPr lang="en-US" sz="1400" b="1" i="0" kern="1200" dirty="0"/>
            <a:t>Scatter Plot</a:t>
          </a:r>
          <a:endParaRPr lang="en-US" sz="1400" kern="1200" dirty="0"/>
        </a:p>
      </dsp:txBody>
      <dsp:txXfrm>
        <a:off x="412762" y="3158316"/>
        <a:ext cx="3176662" cy="537785"/>
      </dsp:txXfrm>
    </dsp:sp>
    <dsp:sp modelId="{20199652-9D7A-43E7-8774-5E65289F20EE}">
      <dsp:nvSpPr>
        <dsp:cNvPr id="0" name=""/>
        <dsp:cNvSpPr/>
      </dsp:nvSpPr>
      <dsp:spPr>
        <a:xfrm rot="5400000">
          <a:off x="6937630" y="495479"/>
          <a:ext cx="476777" cy="711500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To observe trends in the average success rate over the years, providing insights into the overall performance and progress of SpaceX launches.</a:t>
          </a:r>
          <a:endParaRPr lang="en-US" sz="1300" kern="1200"/>
        </a:p>
      </dsp:txBody>
      <dsp:txXfrm rot="-5400000">
        <a:off x="3618518" y="3837865"/>
        <a:ext cx="7091727" cy="430229"/>
      </dsp:txXfrm>
    </dsp:sp>
    <dsp:sp modelId="{6D21C020-5E81-4785-B328-00999EA44C40}">
      <dsp:nvSpPr>
        <dsp:cNvPr id="0" name=""/>
        <dsp:cNvSpPr/>
      </dsp:nvSpPr>
      <dsp:spPr>
        <a:xfrm>
          <a:off x="383669" y="3754994"/>
          <a:ext cx="3234848" cy="5959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i="0" kern="1200" dirty="0"/>
            <a:t>Year vs. Average Success Rate</a:t>
          </a:r>
        </a:p>
        <a:p>
          <a:pPr marL="0" lvl="0" indent="0" algn="ctr" defTabSz="622300">
            <a:lnSpc>
              <a:spcPct val="90000"/>
            </a:lnSpc>
            <a:spcBef>
              <a:spcPct val="0"/>
            </a:spcBef>
            <a:spcAft>
              <a:spcPct val="35000"/>
            </a:spcAft>
            <a:buNone/>
          </a:pPr>
          <a:r>
            <a:rPr lang="en-US" sz="1400" b="1" i="0" kern="1200" dirty="0"/>
            <a:t>Line Chart:</a:t>
          </a:r>
          <a:endParaRPr lang="en-US" sz="1400" kern="1200" dirty="0"/>
        </a:p>
      </dsp:txBody>
      <dsp:txXfrm>
        <a:off x="412762" y="3784087"/>
        <a:ext cx="3176662" cy="5377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E80E7-873F-4D42-A847-8D14F8EA52A4}">
      <dsp:nvSpPr>
        <dsp:cNvPr id="0" name=""/>
        <dsp:cNvSpPr/>
      </dsp:nvSpPr>
      <dsp:spPr>
        <a:xfrm>
          <a:off x="11475" y="71959"/>
          <a:ext cx="2101476" cy="6304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66063" tIns="166063" rIns="166063" bIns="166063" numCol="1" spcCol="1270" anchor="ctr" anchorCtr="0">
          <a:noAutofit/>
        </a:bodyPr>
        <a:lstStyle/>
        <a:p>
          <a:pPr marL="0" lvl="0" indent="0" algn="ctr" defTabSz="933450">
            <a:lnSpc>
              <a:spcPct val="90000"/>
            </a:lnSpc>
            <a:spcBef>
              <a:spcPct val="0"/>
            </a:spcBef>
            <a:spcAft>
              <a:spcPct val="35000"/>
            </a:spcAft>
            <a:buNone/>
          </a:pPr>
          <a:r>
            <a:rPr lang="en-US" sz="2100" b="1" i="0" kern="1200" dirty="0" err="1"/>
            <a:t>Folium.marker</a:t>
          </a:r>
          <a:endParaRPr lang="en-US" sz="2100" kern="1200" dirty="0"/>
        </a:p>
      </dsp:txBody>
      <dsp:txXfrm>
        <a:off x="11475" y="71959"/>
        <a:ext cx="2101476" cy="630443"/>
      </dsp:txXfrm>
    </dsp:sp>
    <dsp:sp modelId="{DECB2649-DCCA-4DFF-8CC7-FA6FAB8DB960}">
      <dsp:nvSpPr>
        <dsp:cNvPr id="0" name=""/>
        <dsp:cNvSpPr/>
      </dsp:nvSpPr>
      <dsp:spPr>
        <a:xfrm>
          <a:off x="11475" y="702402"/>
          <a:ext cx="2101476" cy="3933030"/>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7579" tIns="207579" rIns="207579" bIns="207579" numCol="1" spcCol="1270" anchor="t" anchorCtr="0">
          <a:noAutofit/>
        </a:bodyPr>
        <a:lstStyle/>
        <a:p>
          <a:pPr marL="0" lvl="0" indent="0" algn="l" defTabSz="666750">
            <a:lnSpc>
              <a:spcPct val="90000"/>
            </a:lnSpc>
            <a:spcBef>
              <a:spcPct val="0"/>
            </a:spcBef>
            <a:spcAft>
              <a:spcPct val="35000"/>
            </a:spcAft>
            <a:buNone/>
          </a:pPr>
          <a:r>
            <a:rPr lang="en-US" sz="1500" b="0" i="0" kern="1200" dirty="0"/>
            <a:t>Purpose: Used to place markers on the map at specific locations.</a:t>
          </a:r>
          <a:endParaRPr lang="en-US" sz="1500" kern="1200" dirty="0"/>
        </a:p>
        <a:p>
          <a:pPr marL="0" lvl="0" indent="0" algn="l" defTabSz="666750">
            <a:lnSpc>
              <a:spcPct val="90000"/>
            </a:lnSpc>
            <a:spcBef>
              <a:spcPct val="0"/>
            </a:spcBef>
            <a:spcAft>
              <a:spcPct val="35000"/>
            </a:spcAft>
            <a:buNone/>
          </a:pPr>
          <a:endParaRPr lang="en-US" sz="1500" b="0" i="0" kern="1200" dirty="0"/>
        </a:p>
        <a:p>
          <a:pPr marL="0" lvl="0" indent="0" algn="l" defTabSz="666750">
            <a:lnSpc>
              <a:spcPct val="90000"/>
            </a:lnSpc>
            <a:spcBef>
              <a:spcPct val="0"/>
            </a:spcBef>
            <a:spcAft>
              <a:spcPct val="35000"/>
            </a:spcAft>
            <a:buNone/>
          </a:pPr>
          <a:r>
            <a:rPr lang="en-US" sz="1500" b="0" i="0" kern="1200" dirty="0"/>
            <a:t>Markers were added to highlight specific points of interest or locations on the map. These markers often contain pop-up information to provide details about the marked location.</a:t>
          </a:r>
          <a:endParaRPr lang="en-US" sz="1500" kern="1200" dirty="0"/>
        </a:p>
      </dsp:txBody>
      <dsp:txXfrm>
        <a:off x="11475" y="702402"/>
        <a:ext cx="2101476" cy="3933030"/>
      </dsp:txXfrm>
    </dsp:sp>
    <dsp:sp modelId="{419F3B71-C6C7-4319-8C4F-BD2CEE51C39A}">
      <dsp:nvSpPr>
        <dsp:cNvPr id="0" name=""/>
        <dsp:cNvSpPr/>
      </dsp:nvSpPr>
      <dsp:spPr>
        <a:xfrm>
          <a:off x="2220846" y="71959"/>
          <a:ext cx="2101476" cy="630443"/>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w="6350" cap="flat" cmpd="sng" algn="ctr">
          <a:solidFill>
            <a:schemeClr val="accent2">
              <a:hueOff val="-363841"/>
              <a:satOff val="-20982"/>
              <a:lumOff val="2157"/>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66063" tIns="166063" rIns="166063" bIns="166063" numCol="1" spcCol="1270" anchor="ctr" anchorCtr="0">
          <a:noAutofit/>
        </a:bodyPr>
        <a:lstStyle/>
        <a:p>
          <a:pPr marL="0" lvl="0" indent="0" algn="ctr" defTabSz="933450">
            <a:lnSpc>
              <a:spcPct val="90000"/>
            </a:lnSpc>
            <a:spcBef>
              <a:spcPct val="0"/>
            </a:spcBef>
            <a:spcAft>
              <a:spcPct val="35000"/>
            </a:spcAft>
            <a:buNone/>
          </a:pPr>
          <a:r>
            <a:rPr lang="en-US" sz="2100" b="1" i="0" kern="1200" dirty="0" err="1"/>
            <a:t>Folium.circle</a:t>
          </a:r>
          <a:endParaRPr lang="en-US" sz="2100" kern="1200" dirty="0"/>
        </a:p>
      </dsp:txBody>
      <dsp:txXfrm>
        <a:off x="2220846" y="71959"/>
        <a:ext cx="2101476" cy="630443"/>
      </dsp:txXfrm>
    </dsp:sp>
    <dsp:sp modelId="{8796A5F9-E3F7-4E03-B08B-7FD16C6861D3}">
      <dsp:nvSpPr>
        <dsp:cNvPr id="0" name=""/>
        <dsp:cNvSpPr/>
      </dsp:nvSpPr>
      <dsp:spPr>
        <a:xfrm>
          <a:off x="2220846" y="702402"/>
          <a:ext cx="2101476" cy="3933030"/>
        </a:xfrm>
        <a:prstGeom prst="rect">
          <a:avLst/>
        </a:prstGeom>
        <a:solidFill>
          <a:schemeClr val="accent2">
            <a:tint val="40000"/>
            <a:alpha val="90000"/>
            <a:hueOff val="-212306"/>
            <a:satOff val="-18836"/>
            <a:lumOff val="-192"/>
            <a:alphaOff val="0"/>
          </a:schemeClr>
        </a:solidFill>
        <a:ln w="6350" cap="flat" cmpd="sng" algn="ctr">
          <a:solidFill>
            <a:schemeClr val="accent2">
              <a:tint val="40000"/>
              <a:alpha val="90000"/>
              <a:hueOff val="-212306"/>
              <a:satOff val="-18836"/>
              <a:lumOff val="-192"/>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7579" tIns="207579" rIns="207579" bIns="207579" numCol="1" spcCol="1270" anchor="t" anchorCtr="0">
          <a:noAutofit/>
        </a:bodyPr>
        <a:lstStyle/>
        <a:p>
          <a:pPr marL="0" lvl="0" indent="0" algn="l" defTabSz="666750">
            <a:lnSpc>
              <a:spcPct val="90000"/>
            </a:lnSpc>
            <a:spcBef>
              <a:spcPct val="0"/>
            </a:spcBef>
            <a:spcAft>
              <a:spcPct val="35000"/>
            </a:spcAft>
            <a:buNone/>
          </a:pPr>
          <a:r>
            <a:rPr lang="en-US" sz="1500" b="0" i="0" kern="1200" dirty="0"/>
            <a:t>Purpose: Creates circular shapes on the map.</a:t>
          </a:r>
        </a:p>
        <a:p>
          <a:pPr marL="0" lvl="0" indent="0" algn="l" defTabSz="666750">
            <a:lnSpc>
              <a:spcPct val="90000"/>
            </a:lnSpc>
            <a:spcBef>
              <a:spcPct val="0"/>
            </a:spcBef>
            <a:spcAft>
              <a:spcPct val="35000"/>
            </a:spcAft>
            <a:buNone/>
          </a:pPr>
          <a:endParaRPr lang="en-US" sz="1500" kern="1200" dirty="0"/>
        </a:p>
        <a:p>
          <a:pPr marL="0" lvl="0" indent="0" algn="l" defTabSz="666750">
            <a:lnSpc>
              <a:spcPct val="90000"/>
            </a:lnSpc>
            <a:spcBef>
              <a:spcPct val="0"/>
            </a:spcBef>
            <a:spcAft>
              <a:spcPct val="35000"/>
            </a:spcAft>
            <a:buNone/>
          </a:pPr>
          <a:r>
            <a:rPr lang="en-US" sz="1500" b="0" i="0" kern="1200" dirty="0"/>
            <a:t>Circles were added to represent areas of interest or influence, providing a visual representation of a defined radius around a central point. This is useful for displaying regions or zones on the map.</a:t>
          </a:r>
          <a:endParaRPr lang="en-US" sz="1500" kern="1200" dirty="0"/>
        </a:p>
      </dsp:txBody>
      <dsp:txXfrm>
        <a:off x="2220846" y="702402"/>
        <a:ext cx="2101476" cy="3933030"/>
      </dsp:txXfrm>
    </dsp:sp>
    <dsp:sp modelId="{ECD048DB-A9E1-46A6-AEEC-099927BB8E18}">
      <dsp:nvSpPr>
        <dsp:cNvPr id="0" name=""/>
        <dsp:cNvSpPr/>
      </dsp:nvSpPr>
      <dsp:spPr>
        <a:xfrm>
          <a:off x="4430218" y="71959"/>
          <a:ext cx="2101476" cy="630443"/>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w="6350" cap="flat" cmpd="sng" algn="ctr">
          <a:solidFill>
            <a:schemeClr val="accent2">
              <a:hueOff val="-727682"/>
              <a:satOff val="-41964"/>
              <a:lumOff val="4314"/>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66063" tIns="166063" rIns="166063" bIns="166063" numCol="1" spcCol="1270" anchor="ctr" anchorCtr="0">
          <a:noAutofit/>
        </a:bodyPr>
        <a:lstStyle/>
        <a:p>
          <a:pPr marL="0" lvl="0" indent="0" algn="ctr" defTabSz="933450">
            <a:lnSpc>
              <a:spcPct val="90000"/>
            </a:lnSpc>
            <a:spcBef>
              <a:spcPct val="0"/>
            </a:spcBef>
            <a:spcAft>
              <a:spcPct val="35000"/>
            </a:spcAft>
            <a:buNone/>
          </a:pPr>
          <a:r>
            <a:rPr lang="en-US" sz="2100" b="1" i="0" kern="1200" dirty="0" err="1"/>
            <a:t>MarkerCluster</a:t>
          </a:r>
          <a:endParaRPr lang="en-US" sz="2100" kern="1200" dirty="0"/>
        </a:p>
      </dsp:txBody>
      <dsp:txXfrm>
        <a:off x="4430218" y="71959"/>
        <a:ext cx="2101476" cy="630443"/>
      </dsp:txXfrm>
    </dsp:sp>
    <dsp:sp modelId="{54E056E8-49EF-408C-A6E9-74E206565B56}">
      <dsp:nvSpPr>
        <dsp:cNvPr id="0" name=""/>
        <dsp:cNvSpPr/>
      </dsp:nvSpPr>
      <dsp:spPr>
        <a:xfrm>
          <a:off x="4430218" y="702402"/>
          <a:ext cx="2101476" cy="3933030"/>
        </a:xfrm>
        <a:prstGeom prst="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7579" tIns="207579" rIns="207579" bIns="207579" numCol="1" spcCol="1270" anchor="t" anchorCtr="0">
          <a:noAutofit/>
        </a:bodyPr>
        <a:lstStyle/>
        <a:p>
          <a:pPr marL="0" lvl="0" indent="0" algn="l" defTabSz="666750">
            <a:lnSpc>
              <a:spcPct val="90000"/>
            </a:lnSpc>
            <a:spcBef>
              <a:spcPct val="0"/>
            </a:spcBef>
            <a:spcAft>
              <a:spcPct val="35000"/>
            </a:spcAft>
            <a:buNone/>
          </a:pPr>
          <a:r>
            <a:rPr lang="en-US" sz="1500" b="0" i="0" kern="1200"/>
            <a:t>Purpose: Groups nearby markers into clusters to improve map readability.</a:t>
          </a:r>
          <a:endParaRPr lang="en-US" sz="1500" kern="1200"/>
        </a:p>
        <a:p>
          <a:pPr marL="0" lvl="0" indent="0" algn="l" defTabSz="666750">
            <a:lnSpc>
              <a:spcPct val="90000"/>
            </a:lnSpc>
            <a:spcBef>
              <a:spcPct val="0"/>
            </a:spcBef>
            <a:spcAft>
              <a:spcPct val="35000"/>
            </a:spcAft>
            <a:buNone/>
          </a:pPr>
          <a:endParaRPr lang="en-US" sz="1500" b="0" i="0" kern="1200" dirty="0"/>
        </a:p>
        <a:p>
          <a:pPr marL="0" lvl="0" indent="0" algn="l" defTabSz="666750">
            <a:lnSpc>
              <a:spcPct val="90000"/>
            </a:lnSpc>
            <a:spcBef>
              <a:spcPct val="0"/>
            </a:spcBef>
            <a:spcAft>
              <a:spcPct val="35000"/>
            </a:spcAft>
            <a:buNone/>
          </a:pPr>
          <a:r>
            <a:rPr lang="en-US" sz="1500" b="0" i="0" kern="1200" dirty="0"/>
            <a:t>When there are numerous markers in close proximity, </a:t>
          </a:r>
          <a:r>
            <a:rPr lang="en-US" sz="1500" b="0" i="0" kern="1200" dirty="0" err="1"/>
            <a:t>MarkerCluster</a:t>
          </a:r>
          <a:r>
            <a:rPr lang="en-US" sz="1500" b="0" i="0" kern="1200" dirty="0"/>
            <a:t> helps organize and display them dynamically. As users zoom in, the clusters break apart to reveal individual markers, preventing map clutter.</a:t>
          </a:r>
          <a:endParaRPr lang="en-US" sz="1500" kern="1200" dirty="0"/>
        </a:p>
      </dsp:txBody>
      <dsp:txXfrm>
        <a:off x="4430218" y="702402"/>
        <a:ext cx="2101476" cy="3933030"/>
      </dsp:txXfrm>
    </dsp:sp>
    <dsp:sp modelId="{6F5160D7-91C3-45D1-A3EF-EA9FB9EC1614}">
      <dsp:nvSpPr>
        <dsp:cNvPr id="0" name=""/>
        <dsp:cNvSpPr/>
      </dsp:nvSpPr>
      <dsp:spPr>
        <a:xfrm>
          <a:off x="6639589" y="71959"/>
          <a:ext cx="2101476" cy="630443"/>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w="6350" cap="flat" cmpd="sng" algn="ctr">
          <a:solidFill>
            <a:schemeClr val="accent2">
              <a:hueOff val="-1091522"/>
              <a:satOff val="-62946"/>
              <a:lumOff val="647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66063" tIns="166063" rIns="166063" bIns="166063" numCol="1" spcCol="1270" anchor="ctr" anchorCtr="0">
          <a:noAutofit/>
        </a:bodyPr>
        <a:lstStyle/>
        <a:p>
          <a:pPr marL="0" lvl="0" indent="0" algn="ctr" defTabSz="933450">
            <a:lnSpc>
              <a:spcPct val="90000"/>
            </a:lnSpc>
            <a:spcBef>
              <a:spcPct val="0"/>
            </a:spcBef>
            <a:spcAft>
              <a:spcPct val="35000"/>
            </a:spcAft>
            <a:buNone/>
          </a:pPr>
          <a:r>
            <a:rPr lang="en-US" sz="2100" b="1" i="0" kern="1200" dirty="0" err="1"/>
            <a:t>MousePosition</a:t>
          </a:r>
          <a:endParaRPr lang="en-US" sz="2100" kern="1200" dirty="0"/>
        </a:p>
      </dsp:txBody>
      <dsp:txXfrm>
        <a:off x="6639589" y="71959"/>
        <a:ext cx="2101476" cy="630443"/>
      </dsp:txXfrm>
    </dsp:sp>
    <dsp:sp modelId="{6CE30FC6-101C-4E79-B2E4-D43D19746960}">
      <dsp:nvSpPr>
        <dsp:cNvPr id="0" name=""/>
        <dsp:cNvSpPr/>
      </dsp:nvSpPr>
      <dsp:spPr>
        <a:xfrm>
          <a:off x="6639589" y="702402"/>
          <a:ext cx="2101476" cy="3933030"/>
        </a:xfrm>
        <a:prstGeom prst="rect">
          <a:avLst/>
        </a:prstGeom>
        <a:solidFill>
          <a:schemeClr val="accent2">
            <a:tint val="40000"/>
            <a:alpha val="90000"/>
            <a:hueOff val="-636919"/>
            <a:satOff val="-56510"/>
            <a:lumOff val="-577"/>
            <a:alphaOff val="0"/>
          </a:schemeClr>
        </a:solidFill>
        <a:ln w="6350" cap="flat" cmpd="sng" algn="ctr">
          <a:solidFill>
            <a:schemeClr val="accent2">
              <a:tint val="40000"/>
              <a:alpha val="90000"/>
              <a:hueOff val="-636919"/>
              <a:satOff val="-56510"/>
              <a:lumOff val="-577"/>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7579" tIns="207579" rIns="207579" bIns="207579" numCol="1" spcCol="1270" anchor="t" anchorCtr="0">
          <a:noAutofit/>
        </a:bodyPr>
        <a:lstStyle/>
        <a:p>
          <a:pPr marL="0" lvl="0" indent="0" algn="l" defTabSz="666750">
            <a:lnSpc>
              <a:spcPct val="90000"/>
            </a:lnSpc>
            <a:spcBef>
              <a:spcPct val="0"/>
            </a:spcBef>
            <a:spcAft>
              <a:spcPct val="35000"/>
            </a:spcAft>
            <a:buNone/>
          </a:pPr>
          <a:r>
            <a:rPr lang="en-US" sz="1500" b="0" i="0" kern="1200" dirty="0"/>
            <a:t>Purpose: Displays the coordinates of the mouse pointer on the map.</a:t>
          </a:r>
        </a:p>
        <a:p>
          <a:pPr marL="0" lvl="0" indent="0" algn="l" defTabSz="666750">
            <a:lnSpc>
              <a:spcPct val="90000"/>
            </a:lnSpc>
            <a:spcBef>
              <a:spcPct val="0"/>
            </a:spcBef>
            <a:spcAft>
              <a:spcPct val="35000"/>
            </a:spcAft>
            <a:buNone/>
          </a:pPr>
          <a:endParaRPr lang="en-US" sz="1500" kern="1200" dirty="0"/>
        </a:p>
        <a:p>
          <a:pPr marL="0" lvl="0" indent="0" algn="l" defTabSz="666750">
            <a:lnSpc>
              <a:spcPct val="90000"/>
            </a:lnSpc>
            <a:spcBef>
              <a:spcPct val="0"/>
            </a:spcBef>
            <a:spcAft>
              <a:spcPct val="35000"/>
            </a:spcAft>
            <a:buNone/>
          </a:pPr>
          <a:r>
            <a:rPr lang="en-US" sz="1500" b="0" i="0" kern="1200" dirty="0" err="1"/>
            <a:t>MousePosition</a:t>
          </a:r>
          <a:r>
            <a:rPr lang="en-US" sz="1500" b="0" i="0" kern="1200" dirty="0"/>
            <a:t> was added to provide real-time latitude and longitude information as users move their cursor across the map. This can be helpful for precise location identification.</a:t>
          </a:r>
          <a:endParaRPr lang="en-US" sz="1500" kern="1200" dirty="0"/>
        </a:p>
      </dsp:txBody>
      <dsp:txXfrm>
        <a:off x="6639589" y="702402"/>
        <a:ext cx="2101476" cy="3933030"/>
      </dsp:txXfrm>
    </dsp:sp>
    <dsp:sp modelId="{3336F490-CEE6-4A0D-9590-2D8E36C1ED84}">
      <dsp:nvSpPr>
        <dsp:cNvPr id="0" name=""/>
        <dsp:cNvSpPr/>
      </dsp:nvSpPr>
      <dsp:spPr>
        <a:xfrm>
          <a:off x="8848960" y="71959"/>
          <a:ext cx="2101476" cy="630443"/>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66063" tIns="166063" rIns="166063" bIns="166063" numCol="1" spcCol="1270" anchor="ctr" anchorCtr="0">
          <a:noAutofit/>
        </a:bodyPr>
        <a:lstStyle/>
        <a:p>
          <a:pPr marL="0" lvl="0" indent="0" algn="ctr" defTabSz="933450">
            <a:lnSpc>
              <a:spcPct val="90000"/>
            </a:lnSpc>
            <a:spcBef>
              <a:spcPct val="0"/>
            </a:spcBef>
            <a:spcAft>
              <a:spcPct val="35000"/>
            </a:spcAft>
            <a:buNone/>
          </a:pPr>
          <a:r>
            <a:rPr lang="en-US" sz="2100" b="1" i="0" kern="1200" dirty="0" err="1"/>
            <a:t>Folium.polyline</a:t>
          </a:r>
          <a:endParaRPr lang="en-US" sz="2100" kern="1200" dirty="0"/>
        </a:p>
      </dsp:txBody>
      <dsp:txXfrm>
        <a:off x="8848960" y="71959"/>
        <a:ext cx="2101476" cy="630443"/>
      </dsp:txXfrm>
    </dsp:sp>
    <dsp:sp modelId="{23227F12-7733-42DA-839A-42E1842297EA}">
      <dsp:nvSpPr>
        <dsp:cNvPr id="0" name=""/>
        <dsp:cNvSpPr/>
      </dsp:nvSpPr>
      <dsp:spPr>
        <a:xfrm>
          <a:off x="8848960" y="702402"/>
          <a:ext cx="2101476" cy="3933030"/>
        </a:xfrm>
        <a:prstGeom prst="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7579" tIns="207579" rIns="207579" bIns="207579" numCol="1" spcCol="1270" anchor="t" anchorCtr="0">
          <a:noAutofit/>
        </a:bodyPr>
        <a:lstStyle/>
        <a:p>
          <a:pPr marL="0" lvl="0" indent="0" algn="l" defTabSz="666750">
            <a:lnSpc>
              <a:spcPct val="90000"/>
            </a:lnSpc>
            <a:spcBef>
              <a:spcPct val="0"/>
            </a:spcBef>
            <a:spcAft>
              <a:spcPct val="35000"/>
            </a:spcAft>
            <a:buNone/>
          </a:pPr>
          <a:r>
            <a:rPr lang="en-US" sz="1500" b="0" i="0" kern="1200" dirty="0"/>
            <a:t>Purpose: Draws lines on the map, connecting specified points.</a:t>
          </a:r>
          <a:endParaRPr lang="en-US" sz="1500" kern="1200" dirty="0"/>
        </a:p>
        <a:p>
          <a:pPr marL="0" lvl="0" indent="0" algn="l" defTabSz="666750">
            <a:lnSpc>
              <a:spcPct val="90000"/>
            </a:lnSpc>
            <a:spcBef>
              <a:spcPct val="0"/>
            </a:spcBef>
            <a:spcAft>
              <a:spcPct val="35000"/>
            </a:spcAft>
            <a:buNone/>
          </a:pPr>
          <a:endParaRPr lang="en-US" sz="1500" b="0" i="0" kern="1200" dirty="0"/>
        </a:p>
        <a:p>
          <a:pPr marL="0" lvl="0" indent="0" algn="l" defTabSz="666750">
            <a:lnSpc>
              <a:spcPct val="90000"/>
            </a:lnSpc>
            <a:spcBef>
              <a:spcPct val="0"/>
            </a:spcBef>
            <a:spcAft>
              <a:spcPct val="35000"/>
            </a:spcAft>
            <a:buNone/>
          </a:pPr>
          <a:r>
            <a:rPr lang="en-US" sz="1500" b="0" i="0" kern="1200" dirty="0"/>
            <a:t>Polylines were added to illustrate paths or connections between different locations. This is useful for visualizing routes, boundaries, or any sequential relationships on the map.</a:t>
          </a:r>
          <a:endParaRPr lang="en-US" sz="1500" kern="1200" dirty="0"/>
        </a:p>
      </dsp:txBody>
      <dsp:txXfrm>
        <a:off x="8848960" y="702402"/>
        <a:ext cx="2101476" cy="39330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3FB20-3373-4AE9-BD8F-70FC570F2D56}">
      <dsp:nvSpPr>
        <dsp:cNvPr id="0" name=""/>
        <dsp:cNvSpPr/>
      </dsp:nvSpPr>
      <dsp:spPr>
        <a:xfrm>
          <a:off x="0" y="1529"/>
          <a:ext cx="10420504" cy="6518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8D399A-BCCD-42DC-9743-6A537743A47A}">
      <dsp:nvSpPr>
        <dsp:cNvPr id="0" name=""/>
        <dsp:cNvSpPr/>
      </dsp:nvSpPr>
      <dsp:spPr>
        <a:xfrm>
          <a:off x="197192" y="148201"/>
          <a:ext cx="358531" cy="3585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AB8084-FA1C-443F-9B95-9D341C766BB4}">
      <dsp:nvSpPr>
        <dsp:cNvPr id="0" name=""/>
        <dsp:cNvSpPr/>
      </dsp:nvSpPr>
      <dsp:spPr>
        <a:xfrm>
          <a:off x="752917" y="1529"/>
          <a:ext cx="9667586" cy="651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711200">
            <a:lnSpc>
              <a:spcPct val="100000"/>
            </a:lnSpc>
            <a:spcBef>
              <a:spcPct val="0"/>
            </a:spcBef>
            <a:spcAft>
              <a:spcPct val="35000"/>
            </a:spcAft>
            <a:buNone/>
          </a:pPr>
          <a:r>
            <a:rPr lang="en-US" sz="1600" kern="1200"/>
            <a:t>1. Created a NumPy array (Y) from the 'Class' column in the data to serve as the target variable for classification.</a:t>
          </a:r>
        </a:p>
      </dsp:txBody>
      <dsp:txXfrm>
        <a:off x="752917" y="1529"/>
        <a:ext cx="9667586" cy="651876"/>
      </dsp:txXfrm>
    </dsp:sp>
    <dsp:sp modelId="{C74E99DA-25BB-4461-B71E-9AFE9773D457}">
      <dsp:nvSpPr>
        <dsp:cNvPr id="0" name=""/>
        <dsp:cNvSpPr/>
      </dsp:nvSpPr>
      <dsp:spPr>
        <a:xfrm>
          <a:off x="0" y="816375"/>
          <a:ext cx="10420504" cy="6518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C65359-0896-4217-B15B-E77DE8B3B5BD}">
      <dsp:nvSpPr>
        <dsp:cNvPr id="0" name=""/>
        <dsp:cNvSpPr/>
      </dsp:nvSpPr>
      <dsp:spPr>
        <a:xfrm>
          <a:off x="197192" y="963047"/>
          <a:ext cx="358531" cy="3585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C63E1E-A109-4233-A915-73019A96F0ED}">
      <dsp:nvSpPr>
        <dsp:cNvPr id="0" name=""/>
        <dsp:cNvSpPr/>
      </dsp:nvSpPr>
      <dsp:spPr>
        <a:xfrm>
          <a:off x="752917" y="816375"/>
          <a:ext cx="9667586" cy="651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711200">
            <a:lnSpc>
              <a:spcPct val="100000"/>
            </a:lnSpc>
            <a:spcBef>
              <a:spcPct val="0"/>
            </a:spcBef>
            <a:spcAft>
              <a:spcPct val="35000"/>
            </a:spcAft>
            <a:buNone/>
          </a:pPr>
          <a:r>
            <a:rPr lang="en-US" sz="1600" kern="1200"/>
            <a:t>2. Standardized the feature data (X) to ensure uniform scale and prevent any single feature from dominating the model.</a:t>
          </a:r>
        </a:p>
      </dsp:txBody>
      <dsp:txXfrm>
        <a:off x="752917" y="816375"/>
        <a:ext cx="9667586" cy="651876"/>
      </dsp:txXfrm>
    </dsp:sp>
    <dsp:sp modelId="{27CDD0A9-9A83-4190-AD45-36DFF970DE9D}">
      <dsp:nvSpPr>
        <dsp:cNvPr id="0" name=""/>
        <dsp:cNvSpPr/>
      </dsp:nvSpPr>
      <dsp:spPr>
        <a:xfrm>
          <a:off x="0" y="1631220"/>
          <a:ext cx="10420504" cy="6518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8803D-D678-4D5D-BD5D-23B1C14C390F}">
      <dsp:nvSpPr>
        <dsp:cNvPr id="0" name=""/>
        <dsp:cNvSpPr/>
      </dsp:nvSpPr>
      <dsp:spPr>
        <a:xfrm>
          <a:off x="197192" y="1777892"/>
          <a:ext cx="358531" cy="3585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DF6912-C906-4B47-9EFC-9839B2B23B78}">
      <dsp:nvSpPr>
        <dsp:cNvPr id="0" name=""/>
        <dsp:cNvSpPr/>
      </dsp:nvSpPr>
      <dsp:spPr>
        <a:xfrm>
          <a:off x="752917" y="1631220"/>
          <a:ext cx="9667586" cy="651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711200">
            <a:lnSpc>
              <a:spcPct val="100000"/>
            </a:lnSpc>
            <a:spcBef>
              <a:spcPct val="0"/>
            </a:spcBef>
            <a:spcAft>
              <a:spcPct val="35000"/>
            </a:spcAft>
            <a:buNone/>
          </a:pPr>
          <a:r>
            <a:rPr lang="en-US" sz="1600" kern="1200"/>
            <a:t>3. Split the data into training and test sets using the train_test_split function for evaluating model performance on unseen data.</a:t>
          </a:r>
        </a:p>
      </dsp:txBody>
      <dsp:txXfrm>
        <a:off x="752917" y="1631220"/>
        <a:ext cx="9667586" cy="651876"/>
      </dsp:txXfrm>
    </dsp:sp>
    <dsp:sp modelId="{12FB3EFA-8D10-44C9-A2B4-08F4D173D393}">
      <dsp:nvSpPr>
        <dsp:cNvPr id="0" name=""/>
        <dsp:cNvSpPr/>
      </dsp:nvSpPr>
      <dsp:spPr>
        <a:xfrm>
          <a:off x="0" y="2446066"/>
          <a:ext cx="10420504" cy="6518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DA1B83-8443-4C48-A879-ABAD16C89322}">
      <dsp:nvSpPr>
        <dsp:cNvPr id="0" name=""/>
        <dsp:cNvSpPr/>
      </dsp:nvSpPr>
      <dsp:spPr>
        <a:xfrm>
          <a:off x="197192" y="2592738"/>
          <a:ext cx="358531" cy="3585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50894E-E3AB-4DD5-B255-DD4889ED8697}">
      <dsp:nvSpPr>
        <dsp:cNvPr id="0" name=""/>
        <dsp:cNvSpPr/>
      </dsp:nvSpPr>
      <dsp:spPr>
        <a:xfrm>
          <a:off x="752917" y="2446066"/>
          <a:ext cx="9667586" cy="651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711200">
            <a:lnSpc>
              <a:spcPct val="100000"/>
            </a:lnSpc>
            <a:spcBef>
              <a:spcPct val="0"/>
            </a:spcBef>
            <a:spcAft>
              <a:spcPct val="35000"/>
            </a:spcAft>
            <a:buNone/>
          </a:pPr>
          <a:r>
            <a:rPr lang="en-US" sz="1600" kern="1200"/>
            <a:t>4. Conducted a hyperparameter search to optimize logistic regression, support vector machine, decision tree, and k-nearest neighbor classifiers.</a:t>
          </a:r>
        </a:p>
      </dsp:txBody>
      <dsp:txXfrm>
        <a:off x="752917" y="2446066"/>
        <a:ext cx="9667586" cy="651876"/>
      </dsp:txXfrm>
    </dsp:sp>
    <dsp:sp modelId="{DD60A070-7F59-4AAB-96F8-E12A844787FE}">
      <dsp:nvSpPr>
        <dsp:cNvPr id="0" name=""/>
        <dsp:cNvSpPr/>
      </dsp:nvSpPr>
      <dsp:spPr>
        <a:xfrm>
          <a:off x="0" y="3260911"/>
          <a:ext cx="10420504" cy="6518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C8533B-1AE3-471F-A2F6-87F7503DC1AD}">
      <dsp:nvSpPr>
        <dsp:cNvPr id="0" name=""/>
        <dsp:cNvSpPr/>
      </dsp:nvSpPr>
      <dsp:spPr>
        <a:xfrm>
          <a:off x="197192" y="3407583"/>
          <a:ext cx="358531" cy="35853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F7E5FB-5712-46A4-91BF-60833C4E26BA}">
      <dsp:nvSpPr>
        <dsp:cNvPr id="0" name=""/>
        <dsp:cNvSpPr/>
      </dsp:nvSpPr>
      <dsp:spPr>
        <a:xfrm>
          <a:off x="752917" y="3260911"/>
          <a:ext cx="9667586" cy="651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711200">
            <a:lnSpc>
              <a:spcPct val="100000"/>
            </a:lnSpc>
            <a:spcBef>
              <a:spcPct val="0"/>
            </a:spcBef>
            <a:spcAft>
              <a:spcPct val="35000"/>
            </a:spcAft>
            <a:buNone/>
          </a:pPr>
          <a:r>
            <a:rPr lang="en-US" sz="1600" kern="1200"/>
            <a:t>5. Computed accuracy and generated confusion matrices for each classifier to assess their performance on the dataset.</a:t>
          </a:r>
        </a:p>
      </dsp:txBody>
      <dsp:txXfrm>
        <a:off x="752917" y="3260911"/>
        <a:ext cx="9667586" cy="651876"/>
      </dsp:txXfrm>
    </dsp:sp>
    <dsp:sp modelId="{DB9CD9E3-BAA2-43C5-A74C-854A8C0A579B}">
      <dsp:nvSpPr>
        <dsp:cNvPr id="0" name=""/>
        <dsp:cNvSpPr/>
      </dsp:nvSpPr>
      <dsp:spPr>
        <a:xfrm>
          <a:off x="0" y="4075756"/>
          <a:ext cx="10420504" cy="6518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A10851-E081-47B3-9002-94D5A2E17859}">
      <dsp:nvSpPr>
        <dsp:cNvPr id="0" name=""/>
        <dsp:cNvSpPr/>
      </dsp:nvSpPr>
      <dsp:spPr>
        <a:xfrm>
          <a:off x="197192" y="4222429"/>
          <a:ext cx="358531" cy="35853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2AACEE-6011-456C-8230-6FFC52C73592}">
      <dsp:nvSpPr>
        <dsp:cNvPr id="0" name=""/>
        <dsp:cNvSpPr/>
      </dsp:nvSpPr>
      <dsp:spPr>
        <a:xfrm>
          <a:off x="752917" y="4075756"/>
          <a:ext cx="9667586" cy="651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990" tIns="68990" rIns="68990" bIns="68990" numCol="1" spcCol="1270" anchor="ctr" anchorCtr="0">
          <a:noAutofit/>
        </a:bodyPr>
        <a:lstStyle/>
        <a:p>
          <a:pPr marL="0" lvl="0" indent="0" algn="l" defTabSz="711200">
            <a:lnSpc>
              <a:spcPct val="100000"/>
            </a:lnSpc>
            <a:spcBef>
              <a:spcPct val="0"/>
            </a:spcBef>
            <a:spcAft>
              <a:spcPct val="35000"/>
            </a:spcAft>
            <a:buNone/>
          </a:pPr>
          <a:r>
            <a:rPr lang="en-US" sz="1600" kern="1200"/>
            <a:t>6. Identified the best-performing model based on the evaluation metrics, selecting the classifier with the highest accuracy or meeting specific performance criteria.</a:t>
          </a:r>
        </a:p>
      </dsp:txBody>
      <dsp:txXfrm>
        <a:off x="752917" y="4075756"/>
        <a:ext cx="9667586" cy="65187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1/8/2024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968811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WarDen-Git/testrepo/blob/main/labs-jupyter-spacex-Data%20wrangl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WarDen-Git/testrepo/blob/main/jupyter-labs-eda-dataviz.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WarDen-Git/testrepo/blob/main/jupyter-labs-eda-sql-edx_sqllite.ipynb" TargetMode="Externa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WarDen-Git/testrepo/blob/main/jupyter-labs-eda-sql-edx_sqllite.ipynb" TargetMode="Externa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WarDen-Git/testrepo/blob/main/jupyter-labs-eda-sql-edx_sqllite.ipynb" TargetMode="Externa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WarDen-Git/testrepo/blob/main/jupyter-labs-eda-sql-edx_sqllite.ipynb"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WarDen-Git/testrepo/blob/main/jupyter-labs-eda-sql-edx_sqllite.ipynb"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WarDen-Git/testrepo/blob/main/lab_jupyter_launch_site_location.jupyterlite.ipynb"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7.jpe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WarDen-Git/testrepo/blob/main/Hands_on_Lab__Build_an_Interactive_Dashboard_with_Plotly_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WarDen-Git/testrepo/blob/main/module_4_SpaceX_Machine_Learning_Prediction_Part_5.jupyterlite.ipynb"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WarDen-Git/testrepo"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WarDen-Git/testrepo/blob/main/jupyter-labs-spacex-data-collection-api.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github.com/WarDen-Git/testrepo/blob/main/jupyter-labs-webscraping.ipynb" TargetMode="Externa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&lt;Denver G. Magtibay&gt;</a:t>
            </a:r>
          </a:p>
          <a:p>
            <a:r>
              <a:rPr lang="en-US" dirty="0">
                <a:solidFill>
                  <a:schemeClr val="bg2"/>
                </a:solidFill>
                <a:latin typeface="Abadi" panose="020B0604020104020204" pitchFamily="34" charset="0"/>
                <a:ea typeface="SF Pro" pitchFamily="2" charset="0"/>
                <a:cs typeface="SF Pro" pitchFamily="2" charset="0"/>
              </a:rPr>
              <a:t>&lt;January 2023&gt;</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graphicFrame>
        <p:nvGraphicFramePr>
          <p:cNvPr id="10" name="Content Placeholder 4">
            <a:extLst>
              <a:ext uri="{FF2B5EF4-FFF2-40B4-BE49-F238E27FC236}">
                <a16:creationId xmlns:a16="http://schemas.microsoft.com/office/drawing/2014/main" id="{94424522-371A-8FDD-6C5E-14E27D80B409}"/>
              </a:ext>
            </a:extLst>
          </p:cNvPr>
          <p:cNvGraphicFramePr>
            <a:graphicFrameLocks noGrp="1"/>
          </p:cNvGraphicFramePr>
          <p:nvPr>
            <p:ph idx="4294967295"/>
            <p:extLst>
              <p:ext uri="{D42A27DB-BD31-4B8C-83A1-F6EECF244321}">
                <p14:modId xmlns:p14="http://schemas.microsoft.com/office/powerpoint/2010/main" val="3011953100"/>
              </p:ext>
            </p:extLst>
          </p:nvPr>
        </p:nvGraphicFramePr>
        <p:xfrm>
          <a:off x="770010" y="1253330"/>
          <a:ext cx="10687962" cy="46801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94C6D243-2FBF-19CA-561B-4F2F81B7F12B}"/>
              </a:ext>
            </a:extLst>
          </p:cNvPr>
          <p:cNvSpPr txBox="1"/>
          <p:nvPr/>
        </p:nvSpPr>
        <p:spPr>
          <a:xfrm>
            <a:off x="734027" y="5367733"/>
            <a:ext cx="10551583" cy="646331"/>
          </a:xfrm>
          <a:prstGeom prst="rect">
            <a:avLst/>
          </a:prstGeom>
          <a:noFill/>
        </p:spPr>
        <p:txBody>
          <a:bodyPr wrap="square" rtlCol="0">
            <a:spAutoFit/>
          </a:bodyPr>
          <a:lstStyle/>
          <a:p>
            <a:r>
              <a:rPr lang="en-US" dirty="0"/>
              <a:t>Data Wrangling Notebook:</a:t>
            </a:r>
          </a:p>
          <a:p>
            <a:r>
              <a:rPr lang="en-US" dirty="0">
                <a:hlinkClick r:id="rId8"/>
              </a:rPr>
              <a:t>https://github.com/WarDen-Git/testrepo/blob/main/labs-jupyter-spacex-Data%20wrangling.ipynb</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graphicFrame>
        <p:nvGraphicFramePr>
          <p:cNvPr id="7" name="Content Placeholder 4">
            <a:extLst>
              <a:ext uri="{FF2B5EF4-FFF2-40B4-BE49-F238E27FC236}">
                <a16:creationId xmlns:a16="http://schemas.microsoft.com/office/drawing/2014/main" id="{0E877CD9-121B-65F4-530B-843127670788}"/>
              </a:ext>
            </a:extLst>
          </p:cNvPr>
          <p:cNvGraphicFramePr>
            <a:graphicFrameLocks noGrp="1"/>
          </p:cNvGraphicFramePr>
          <p:nvPr>
            <p:ph idx="4294967295"/>
            <p:extLst>
              <p:ext uri="{D42A27DB-BD31-4B8C-83A1-F6EECF244321}">
                <p14:modId xmlns:p14="http://schemas.microsoft.com/office/powerpoint/2010/main" val="21066479"/>
              </p:ext>
            </p:extLst>
          </p:nvPr>
        </p:nvGraphicFramePr>
        <p:xfrm>
          <a:off x="469216" y="1380967"/>
          <a:ext cx="1111719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TextBox 7">
            <a:extLst>
              <a:ext uri="{FF2B5EF4-FFF2-40B4-BE49-F238E27FC236}">
                <a16:creationId xmlns:a16="http://schemas.microsoft.com/office/drawing/2014/main" id="{39ADA1B6-E06D-1DF1-1E97-10ACC332FAA8}"/>
              </a:ext>
            </a:extLst>
          </p:cNvPr>
          <p:cNvSpPr txBox="1"/>
          <p:nvPr/>
        </p:nvSpPr>
        <p:spPr>
          <a:xfrm>
            <a:off x="770011" y="5903226"/>
            <a:ext cx="10551583" cy="646331"/>
          </a:xfrm>
          <a:prstGeom prst="rect">
            <a:avLst/>
          </a:prstGeom>
          <a:noFill/>
        </p:spPr>
        <p:txBody>
          <a:bodyPr wrap="square" rtlCol="0">
            <a:spAutoFit/>
          </a:bodyPr>
          <a:lstStyle/>
          <a:p>
            <a:r>
              <a:rPr lang="en-US" dirty="0"/>
              <a:t>EDA with Data Visualization Notebook:</a:t>
            </a:r>
          </a:p>
          <a:p>
            <a:r>
              <a:rPr lang="en-US" dirty="0">
                <a:hlinkClick r:id="rId8"/>
              </a:rPr>
              <a:t>https://github.com/WarDen-Git/testrepo/blob/main/jupyter-labs-eda-dataviz.ipynb</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489858" y="1380966"/>
            <a:ext cx="4567315" cy="5270205"/>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SQL Queries:</a:t>
            </a:r>
          </a:p>
          <a:p>
            <a:pPr marL="0" indent="0">
              <a:lnSpc>
                <a:spcPct val="100000"/>
              </a:lnSpc>
              <a:spcBef>
                <a:spcPts val="1400"/>
              </a:spcBef>
              <a:buNone/>
            </a:pPr>
            <a:r>
              <a:rPr lang="en-US" sz="2000" dirty="0">
                <a:solidFill>
                  <a:schemeClr val="accent3">
                    <a:lumMod val="25000"/>
                  </a:schemeClr>
                </a:solidFill>
                <a:latin typeface="Abadi"/>
              </a:rPr>
              <a:t>1. Display the names of the unique launch sites in the space mission</a:t>
            </a:r>
          </a:p>
          <a:p>
            <a:pPr marL="0" indent="0">
              <a:lnSpc>
                <a:spcPct val="100000"/>
              </a:lnSpc>
              <a:spcBef>
                <a:spcPts val="1400"/>
              </a:spcBef>
              <a:buNone/>
            </a:pPr>
            <a:r>
              <a:rPr lang="en-US" sz="2000" i="1" dirty="0">
                <a:solidFill>
                  <a:srgbClr val="FF0000"/>
                </a:solidFill>
              </a:rPr>
              <a:t>%</a:t>
            </a:r>
            <a:r>
              <a:rPr lang="en-US" sz="2000" i="1" dirty="0" err="1">
                <a:solidFill>
                  <a:srgbClr val="FF0000"/>
                </a:solidFill>
              </a:rPr>
              <a:t>sql</a:t>
            </a:r>
            <a:r>
              <a:rPr lang="en-US" sz="2000" i="1" dirty="0">
                <a:solidFill>
                  <a:srgbClr val="FF0000"/>
                </a:solidFill>
              </a:rPr>
              <a:t> SELECT DISTINCT </a:t>
            </a:r>
            <a:r>
              <a:rPr lang="en-US" sz="2000" i="1" dirty="0" err="1">
                <a:solidFill>
                  <a:srgbClr val="FF0000"/>
                </a:solidFill>
              </a:rPr>
              <a:t>Launch_Site</a:t>
            </a:r>
            <a:r>
              <a:rPr lang="en-US" sz="2000" i="1" dirty="0">
                <a:solidFill>
                  <a:srgbClr val="FF0000"/>
                </a:solidFill>
              </a:rPr>
              <a:t> FROM SPACEXTABLE;</a:t>
            </a:r>
          </a:p>
          <a:p>
            <a:pPr marL="0" indent="0">
              <a:lnSpc>
                <a:spcPct val="100000"/>
              </a:lnSpc>
              <a:spcBef>
                <a:spcPts val="1400"/>
              </a:spcBef>
              <a:buNone/>
            </a:pPr>
            <a:endParaRPr kumimoji="0" lang="en-US" sz="18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A5A5A5">
                    <a:lumMod val="25000"/>
                  </a:srgbClr>
                </a:solidFill>
                <a:effectLst/>
                <a:uLnTx/>
                <a:uFillTx/>
                <a:latin typeface="Abadi"/>
                <a:ea typeface="+mn-ea"/>
                <a:cs typeface="+mn-cs"/>
              </a:rPr>
              <a:t>2. Display 5 records where launch sites begin with the string 'KSC'</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000" b="0" i="1" u="none" strike="noStrike" kern="1200" cap="none" spc="0" normalizeH="0" baseline="0" noProof="0" dirty="0">
                <a:ln>
                  <a:noFill/>
                </a:ln>
                <a:solidFill>
                  <a:srgbClr val="FF0000"/>
                </a:solidFill>
                <a:effectLst/>
                <a:uLnTx/>
                <a:uFillTx/>
                <a:latin typeface="Calibri"/>
                <a:ea typeface="+mn-ea"/>
                <a:cs typeface="+mn-cs"/>
              </a:rPr>
              <a:t>%</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sql</a:t>
            </a:r>
            <a:r>
              <a:rPr kumimoji="0" lang="en-US" sz="2000" b="0" i="1" u="none" strike="noStrike" kern="1200" cap="none" spc="0" normalizeH="0" baseline="0" noProof="0" dirty="0">
                <a:ln>
                  <a:noFill/>
                </a:ln>
                <a:solidFill>
                  <a:srgbClr val="FF0000"/>
                </a:solidFill>
                <a:effectLst/>
                <a:uLnTx/>
                <a:uFillTx/>
                <a:latin typeface="Calibri"/>
                <a:ea typeface="+mn-ea"/>
                <a:cs typeface="+mn-cs"/>
              </a:rPr>
              <a:t> SELECT * FROM SPACEXTABLE WHERE </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Launch_Site</a:t>
            </a:r>
            <a:r>
              <a:rPr kumimoji="0" lang="en-US" sz="2000" b="0" i="1" u="none" strike="noStrike" kern="1200" cap="none" spc="0" normalizeH="0" baseline="0" noProof="0" dirty="0">
                <a:ln>
                  <a:noFill/>
                </a:ln>
                <a:solidFill>
                  <a:srgbClr val="FF0000"/>
                </a:solidFill>
                <a:effectLst/>
                <a:uLnTx/>
                <a:uFillTx/>
                <a:latin typeface="Calibri"/>
                <a:ea typeface="+mn-ea"/>
                <a:cs typeface="+mn-cs"/>
              </a:rPr>
              <a:t> LIKE 'KSC%' LIMIT 5;</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endParaRPr kumimoji="0" lang="en-US" sz="2400" b="0" i="1" u="none" strike="noStrike" kern="1200" cap="none" spc="0" normalizeH="0" baseline="0" noProof="0" dirty="0">
              <a:ln>
                <a:noFill/>
              </a:ln>
              <a:solidFill>
                <a:srgbClr val="FF0000"/>
              </a:solidFill>
              <a:effectLst/>
              <a:uLnTx/>
              <a:uFillTx/>
              <a:latin typeface="Calibri"/>
              <a:ea typeface="+mn-ea"/>
              <a:cs typeface="+mn-cs"/>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12" name="Picture 11">
            <a:extLst>
              <a:ext uri="{FF2B5EF4-FFF2-40B4-BE49-F238E27FC236}">
                <a16:creationId xmlns:a16="http://schemas.microsoft.com/office/drawing/2014/main" id="{23A89284-DC99-6F6C-609F-958202875298}"/>
              </a:ext>
            </a:extLst>
          </p:cNvPr>
          <p:cNvPicPr>
            <a:picLocks noChangeAspect="1"/>
          </p:cNvPicPr>
          <p:nvPr/>
        </p:nvPicPr>
        <p:blipFill>
          <a:blip r:embed="rId3"/>
          <a:stretch>
            <a:fillRect/>
          </a:stretch>
        </p:blipFill>
        <p:spPr>
          <a:xfrm>
            <a:off x="5089830" y="1532164"/>
            <a:ext cx="1285875" cy="1809750"/>
          </a:xfrm>
          <a:prstGeom prst="rect">
            <a:avLst/>
          </a:prstGeom>
        </p:spPr>
      </p:pic>
      <p:pic>
        <p:nvPicPr>
          <p:cNvPr id="14" name="Picture 13">
            <a:extLst>
              <a:ext uri="{FF2B5EF4-FFF2-40B4-BE49-F238E27FC236}">
                <a16:creationId xmlns:a16="http://schemas.microsoft.com/office/drawing/2014/main" id="{EE9F9E21-9E41-17CF-0616-B47D753CB049}"/>
              </a:ext>
            </a:extLst>
          </p:cNvPr>
          <p:cNvPicPr>
            <a:picLocks noChangeAspect="1"/>
          </p:cNvPicPr>
          <p:nvPr/>
        </p:nvPicPr>
        <p:blipFill>
          <a:blip r:embed="rId4"/>
          <a:stretch>
            <a:fillRect/>
          </a:stretch>
        </p:blipFill>
        <p:spPr>
          <a:xfrm>
            <a:off x="4979457" y="3722267"/>
            <a:ext cx="7081914" cy="2215105"/>
          </a:xfrm>
          <a:prstGeom prst="rect">
            <a:avLst/>
          </a:prstGeom>
        </p:spPr>
      </p:pic>
      <p:sp>
        <p:nvSpPr>
          <p:cNvPr id="15" name="TextBox 14">
            <a:extLst>
              <a:ext uri="{FF2B5EF4-FFF2-40B4-BE49-F238E27FC236}">
                <a16:creationId xmlns:a16="http://schemas.microsoft.com/office/drawing/2014/main" id="{9F2FCB1D-0128-D4FA-EBFE-1CE46C76D423}"/>
              </a:ext>
            </a:extLst>
          </p:cNvPr>
          <p:cNvSpPr txBox="1"/>
          <p:nvPr/>
        </p:nvSpPr>
        <p:spPr>
          <a:xfrm>
            <a:off x="442992" y="6104045"/>
            <a:ext cx="10551583" cy="646331"/>
          </a:xfrm>
          <a:prstGeom prst="rect">
            <a:avLst/>
          </a:prstGeom>
          <a:noFill/>
        </p:spPr>
        <p:txBody>
          <a:bodyPr wrap="square" rtlCol="0">
            <a:spAutoFit/>
          </a:bodyPr>
          <a:lstStyle/>
          <a:p>
            <a:r>
              <a:rPr lang="en-US" dirty="0"/>
              <a:t>EDA with SQL Notebook:</a:t>
            </a:r>
          </a:p>
          <a:p>
            <a:r>
              <a:rPr lang="en-US" dirty="0">
                <a:hlinkClick r:id="rId5"/>
              </a:rPr>
              <a:t>https://github.com/WarDen-Git/testrepo/blob/main/jupyter-labs-eda-sql-edx_sqllite.ipynb</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p:cNvSpPr>
            <a:spLocks noGrp="1"/>
          </p:cNvSpPr>
          <p:nvPr>
            <p:ph idx="4294967295"/>
          </p:nvPr>
        </p:nvSpPr>
        <p:spPr>
          <a:xfrm>
            <a:off x="489858" y="1380966"/>
            <a:ext cx="7870372" cy="5270205"/>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SQL Queries:</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A5A5A5">
                    <a:lumMod val="25000"/>
                  </a:srgbClr>
                </a:solidFill>
                <a:effectLst/>
                <a:uLnTx/>
                <a:uFillTx/>
                <a:latin typeface="Abadi"/>
                <a:ea typeface="+mn-ea"/>
                <a:cs typeface="+mn-cs"/>
              </a:rPr>
              <a:t>3. Display the total payload mass carried by boosters launched by NASA (CRS)</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000" b="0" i="1" u="none" strike="noStrike" kern="1200" cap="none" spc="0" normalizeH="0" baseline="0" noProof="0" dirty="0">
                <a:ln>
                  <a:noFill/>
                </a:ln>
                <a:solidFill>
                  <a:srgbClr val="FF0000"/>
                </a:solidFill>
                <a:effectLst/>
                <a:uLnTx/>
                <a:uFillTx/>
                <a:latin typeface="Calibri"/>
                <a:ea typeface="+mn-ea"/>
                <a:cs typeface="+mn-cs"/>
              </a:rPr>
              <a:t>%</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sql</a:t>
            </a:r>
            <a:r>
              <a:rPr kumimoji="0" lang="en-US" sz="2000" b="0" i="1" u="none" strike="noStrike" kern="1200" cap="none" spc="0" normalizeH="0" baseline="0" noProof="0" dirty="0">
                <a:ln>
                  <a:noFill/>
                </a:ln>
                <a:solidFill>
                  <a:srgbClr val="FF0000"/>
                </a:solidFill>
                <a:effectLst/>
                <a:uLnTx/>
                <a:uFillTx/>
                <a:latin typeface="Calibri"/>
                <a:ea typeface="+mn-ea"/>
                <a:cs typeface="+mn-cs"/>
              </a:rPr>
              <a:t> SELECT SUM(PAYLOAD_MASS__KG_) AS </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TotalPayloadMass</a:t>
            </a:r>
            <a:r>
              <a:rPr kumimoji="0" lang="en-US" sz="2000" b="0" i="1" u="none" strike="noStrike" kern="1200" cap="none" spc="0" normalizeH="0" baseline="0" noProof="0" dirty="0">
                <a:ln>
                  <a:noFill/>
                </a:ln>
                <a:solidFill>
                  <a:srgbClr val="FF0000"/>
                </a:solidFill>
                <a:effectLst/>
                <a:uLnTx/>
                <a:uFillTx/>
                <a:latin typeface="Calibri"/>
                <a:ea typeface="+mn-ea"/>
                <a:cs typeface="+mn-cs"/>
              </a:rPr>
              <a:t> FROM SPACEXTABLE WHERE Customer = 'NASA (CRS)’</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endParaRPr kumimoji="0" lang="en-US" sz="2000" b="0" i="1"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A5A5A5">
                    <a:lumMod val="25000"/>
                  </a:srgbClr>
                </a:solidFill>
                <a:effectLst/>
                <a:uLnTx/>
                <a:uFillTx/>
                <a:latin typeface="Abadi"/>
                <a:ea typeface="+mn-ea"/>
                <a:cs typeface="+mn-cs"/>
              </a:rPr>
              <a:t>4. Display average payload mass carried by booster version F9 v1.1</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000" b="0" i="1" u="none" strike="noStrike" kern="1200" cap="none" spc="0" normalizeH="0" baseline="0" noProof="0" dirty="0">
                <a:ln>
                  <a:noFill/>
                </a:ln>
                <a:solidFill>
                  <a:srgbClr val="FF0000"/>
                </a:solidFill>
                <a:effectLst/>
                <a:uLnTx/>
                <a:uFillTx/>
                <a:latin typeface="Calibri"/>
                <a:ea typeface="+mn-ea"/>
                <a:cs typeface="+mn-cs"/>
              </a:rPr>
              <a:t>%</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sql</a:t>
            </a:r>
            <a:r>
              <a:rPr kumimoji="0" lang="en-US" sz="2000" b="0" i="1" u="none" strike="noStrike" kern="1200" cap="none" spc="0" normalizeH="0" baseline="0" noProof="0" dirty="0">
                <a:ln>
                  <a:noFill/>
                </a:ln>
                <a:solidFill>
                  <a:srgbClr val="FF0000"/>
                </a:solidFill>
                <a:effectLst/>
                <a:uLnTx/>
                <a:uFillTx/>
                <a:latin typeface="Calibri"/>
                <a:ea typeface="+mn-ea"/>
                <a:cs typeface="+mn-cs"/>
              </a:rPr>
              <a:t> SELECT AVG(PAYLOAD_MASS__KG_) AS </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AveragePayloadMass</a:t>
            </a:r>
            <a:r>
              <a:rPr kumimoji="0" lang="en-US" sz="2000" b="0" i="1" u="none" strike="noStrike" kern="1200" cap="none" spc="0" normalizeH="0" baseline="0" noProof="0" dirty="0">
                <a:ln>
                  <a:noFill/>
                </a:ln>
                <a:solidFill>
                  <a:srgbClr val="FF0000"/>
                </a:solidFill>
                <a:effectLst/>
                <a:uLnTx/>
                <a:uFillTx/>
                <a:latin typeface="Calibri"/>
                <a:ea typeface="+mn-ea"/>
                <a:cs typeface="+mn-cs"/>
              </a:rPr>
              <a:t> FROM SPACEXTABLE WHERE </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Booster_Version</a:t>
            </a:r>
            <a:r>
              <a:rPr kumimoji="0" lang="en-US" sz="2000" b="0" i="1" u="none" strike="noStrike" kern="1200" cap="none" spc="0" normalizeH="0" baseline="0" noProof="0" dirty="0">
                <a:ln>
                  <a:noFill/>
                </a:ln>
                <a:solidFill>
                  <a:srgbClr val="FF0000"/>
                </a:solidFill>
                <a:effectLst/>
                <a:uLnTx/>
                <a:uFillTx/>
                <a:latin typeface="Calibri"/>
                <a:ea typeface="+mn-ea"/>
                <a:cs typeface="+mn-cs"/>
              </a:rPr>
              <a:t> = 'F9 v1.1'</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endParaRPr kumimoji="0" lang="en-US" sz="2000" b="0" i="1" u="none" strike="noStrike" kern="1200" cap="none" spc="0" normalizeH="0" baseline="0" noProof="0" dirty="0">
              <a:ln>
                <a:noFill/>
              </a:ln>
              <a:solidFill>
                <a:srgbClr val="FF0000"/>
              </a:solidFill>
              <a:effectLst/>
              <a:uLnTx/>
              <a:uFillTx/>
              <a:latin typeface="Calibri"/>
              <a:ea typeface="+mn-ea"/>
              <a:cs typeface="+mn-cs"/>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SQL</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Picture 5">
            <a:extLst>
              <a:ext uri="{FF2B5EF4-FFF2-40B4-BE49-F238E27FC236}">
                <a16:creationId xmlns:a16="http://schemas.microsoft.com/office/drawing/2014/main" id="{F6A0FF14-6994-43E6-1065-3FFE49943E85}"/>
              </a:ext>
            </a:extLst>
          </p:cNvPr>
          <p:cNvPicPr>
            <a:picLocks noChangeAspect="1"/>
          </p:cNvPicPr>
          <p:nvPr/>
        </p:nvPicPr>
        <p:blipFill>
          <a:blip r:embed="rId3"/>
          <a:stretch>
            <a:fillRect/>
          </a:stretch>
        </p:blipFill>
        <p:spPr>
          <a:xfrm>
            <a:off x="8714772" y="2091155"/>
            <a:ext cx="1946158" cy="915081"/>
          </a:xfrm>
          <a:prstGeom prst="rect">
            <a:avLst/>
          </a:prstGeom>
        </p:spPr>
      </p:pic>
      <p:pic>
        <p:nvPicPr>
          <p:cNvPr id="8" name="Picture 7">
            <a:extLst>
              <a:ext uri="{FF2B5EF4-FFF2-40B4-BE49-F238E27FC236}">
                <a16:creationId xmlns:a16="http://schemas.microsoft.com/office/drawing/2014/main" id="{D1B822F8-D08B-9A3D-F939-74660108063A}"/>
              </a:ext>
            </a:extLst>
          </p:cNvPr>
          <p:cNvPicPr>
            <a:picLocks noChangeAspect="1"/>
          </p:cNvPicPr>
          <p:nvPr/>
        </p:nvPicPr>
        <p:blipFill>
          <a:blip r:embed="rId4"/>
          <a:stretch>
            <a:fillRect/>
          </a:stretch>
        </p:blipFill>
        <p:spPr>
          <a:xfrm>
            <a:off x="8714772" y="4489190"/>
            <a:ext cx="2215457" cy="915080"/>
          </a:xfrm>
          <a:prstGeom prst="rect">
            <a:avLst/>
          </a:prstGeom>
        </p:spPr>
      </p:pic>
      <p:sp>
        <p:nvSpPr>
          <p:cNvPr id="9" name="TextBox 8">
            <a:extLst>
              <a:ext uri="{FF2B5EF4-FFF2-40B4-BE49-F238E27FC236}">
                <a16:creationId xmlns:a16="http://schemas.microsoft.com/office/drawing/2014/main" id="{CA6913C8-E1DA-D7CE-EA11-DD74D7621183}"/>
              </a:ext>
            </a:extLst>
          </p:cNvPr>
          <p:cNvSpPr txBox="1"/>
          <p:nvPr/>
        </p:nvSpPr>
        <p:spPr>
          <a:xfrm>
            <a:off x="442992" y="6104045"/>
            <a:ext cx="10551583" cy="646331"/>
          </a:xfrm>
          <a:prstGeom prst="rect">
            <a:avLst/>
          </a:prstGeom>
          <a:noFill/>
        </p:spPr>
        <p:txBody>
          <a:bodyPr wrap="square" rtlCol="0">
            <a:spAutoFit/>
          </a:bodyPr>
          <a:lstStyle/>
          <a:p>
            <a:r>
              <a:rPr lang="en-US" dirty="0"/>
              <a:t>EDA with SQL Notebook:</a:t>
            </a:r>
          </a:p>
          <a:p>
            <a:r>
              <a:rPr lang="en-US" dirty="0">
                <a:hlinkClick r:id="rId5"/>
              </a:rPr>
              <a:t>https://github.com/WarDen-Git/testrepo/blob/main/jupyter-labs-eda-sql-edx_sqllite.ipynb</a:t>
            </a:r>
            <a:endParaRPr lang="en-US" dirty="0"/>
          </a:p>
        </p:txBody>
      </p:sp>
    </p:spTree>
    <p:extLst>
      <p:ext uri="{BB962C8B-B14F-4D97-AF65-F5344CB8AC3E}">
        <p14:creationId xmlns:p14="http://schemas.microsoft.com/office/powerpoint/2010/main" val="4135815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p:cNvSpPr>
            <a:spLocks noGrp="1"/>
          </p:cNvSpPr>
          <p:nvPr>
            <p:ph idx="4294967295"/>
          </p:nvPr>
        </p:nvSpPr>
        <p:spPr>
          <a:xfrm>
            <a:off x="489858" y="1380966"/>
            <a:ext cx="7032172" cy="5270205"/>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SQL Queries:</a:t>
            </a:r>
          </a:p>
          <a:p>
            <a:pPr marL="0" indent="0">
              <a:lnSpc>
                <a:spcPct val="100000"/>
              </a:lnSpc>
              <a:spcBef>
                <a:spcPts val="1400"/>
              </a:spcBef>
              <a:buNone/>
            </a:pPr>
            <a:r>
              <a:rPr lang="en-US" sz="2000" dirty="0">
                <a:solidFill>
                  <a:schemeClr val="accent3">
                    <a:lumMod val="25000"/>
                  </a:schemeClr>
                </a:solidFill>
                <a:latin typeface="Abadi"/>
              </a:rPr>
              <a:t>5. List the date where the successful landing outcome in drone ship was achieved.</a:t>
            </a:r>
          </a:p>
          <a:p>
            <a:pPr marL="0" indent="0">
              <a:lnSpc>
                <a:spcPct val="100000"/>
              </a:lnSpc>
              <a:spcBef>
                <a:spcPts val="1400"/>
              </a:spcBef>
              <a:buNone/>
            </a:pPr>
            <a:r>
              <a:rPr lang="en-US" sz="2000" i="1" dirty="0">
                <a:solidFill>
                  <a:srgbClr val="FF0000"/>
                </a:solidFill>
              </a:rPr>
              <a:t>%</a:t>
            </a:r>
            <a:r>
              <a:rPr lang="en-US" sz="2000" i="1" dirty="0" err="1">
                <a:solidFill>
                  <a:srgbClr val="FF0000"/>
                </a:solidFill>
              </a:rPr>
              <a:t>sql</a:t>
            </a:r>
            <a:r>
              <a:rPr lang="en-US" sz="2000" i="1" dirty="0">
                <a:solidFill>
                  <a:srgbClr val="FF0000"/>
                </a:solidFill>
              </a:rPr>
              <a:t> SELECT MIN(Date) AS </a:t>
            </a:r>
            <a:r>
              <a:rPr lang="en-US" sz="2000" i="1" dirty="0" err="1">
                <a:solidFill>
                  <a:srgbClr val="FF0000"/>
                </a:solidFill>
              </a:rPr>
              <a:t>MinLandingDate</a:t>
            </a:r>
            <a:r>
              <a:rPr lang="en-US" sz="2000" i="1" dirty="0">
                <a:solidFill>
                  <a:srgbClr val="FF0000"/>
                </a:solidFill>
              </a:rPr>
              <a:t> FROM SPACEXTABLE WHERE </a:t>
            </a:r>
            <a:r>
              <a:rPr lang="en-US" sz="2000" i="1" dirty="0" err="1">
                <a:solidFill>
                  <a:srgbClr val="FF0000"/>
                </a:solidFill>
              </a:rPr>
              <a:t>Landing_Outcome</a:t>
            </a:r>
            <a:r>
              <a:rPr lang="en-US" sz="2000" i="1" dirty="0">
                <a:solidFill>
                  <a:srgbClr val="FF0000"/>
                </a:solidFill>
              </a:rPr>
              <a:t> = 'Success (drone ship)’</a:t>
            </a:r>
          </a:p>
          <a:p>
            <a:pPr marL="0" indent="0">
              <a:lnSpc>
                <a:spcPct val="100000"/>
              </a:lnSpc>
              <a:spcBef>
                <a:spcPts val="1400"/>
              </a:spcBef>
              <a:buNone/>
            </a:pPr>
            <a:endParaRPr lang="en-US" sz="2000" i="1" dirty="0">
              <a:solidFill>
                <a:srgbClr val="FF0000"/>
              </a:solidFill>
            </a:endParaRP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A5A5A5">
                    <a:lumMod val="25000"/>
                  </a:srgbClr>
                </a:solidFill>
                <a:effectLst/>
                <a:uLnTx/>
                <a:uFillTx/>
                <a:latin typeface="Abadi"/>
                <a:ea typeface="+mn-ea"/>
                <a:cs typeface="+mn-cs"/>
              </a:rPr>
              <a:t>6. List the names of the boosters which have success in ground pad and have payload mass greater than 4000 but less than 6000</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000" b="0" i="1" u="none" strike="noStrike" kern="1200" cap="none" spc="0" normalizeH="0" baseline="0" noProof="0" dirty="0">
                <a:ln>
                  <a:noFill/>
                </a:ln>
                <a:solidFill>
                  <a:srgbClr val="FF0000"/>
                </a:solidFill>
                <a:effectLst/>
                <a:uLnTx/>
                <a:uFillTx/>
                <a:latin typeface="Calibri"/>
                <a:ea typeface="+mn-ea"/>
                <a:cs typeface="+mn-cs"/>
              </a:rPr>
              <a:t>%</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sql</a:t>
            </a:r>
            <a:r>
              <a:rPr kumimoji="0" lang="en-US" sz="2000" b="0" i="1" u="none" strike="noStrike" kern="1200" cap="none" spc="0" normalizeH="0" baseline="0" noProof="0" dirty="0">
                <a:ln>
                  <a:noFill/>
                </a:ln>
                <a:solidFill>
                  <a:srgbClr val="FF0000"/>
                </a:solidFill>
                <a:effectLst/>
                <a:uLnTx/>
                <a:uFillTx/>
                <a:latin typeface="Calibri"/>
                <a:ea typeface="+mn-ea"/>
                <a:cs typeface="+mn-cs"/>
              </a:rPr>
              <a:t> SELECT </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Booster_Version</a:t>
            </a:r>
            <a:r>
              <a:rPr kumimoji="0" lang="en-US" sz="2000" b="0" i="1" u="none" strike="noStrike" kern="1200" cap="none" spc="0" normalizeH="0" baseline="0" noProof="0" dirty="0">
                <a:ln>
                  <a:noFill/>
                </a:ln>
                <a:solidFill>
                  <a:srgbClr val="FF0000"/>
                </a:solidFill>
                <a:effectLst/>
                <a:uLnTx/>
                <a:uFillTx/>
                <a:latin typeface="Calibri"/>
                <a:ea typeface="+mn-ea"/>
                <a:cs typeface="+mn-cs"/>
              </a:rPr>
              <a:t> FROM SPACEXTABLE WHERE </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Landing_Outcome</a:t>
            </a:r>
            <a:r>
              <a:rPr kumimoji="0" lang="en-US" sz="2000" b="0" i="1" u="none" strike="noStrike" kern="1200" cap="none" spc="0" normalizeH="0" baseline="0" noProof="0" dirty="0">
                <a:ln>
                  <a:noFill/>
                </a:ln>
                <a:solidFill>
                  <a:srgbClr val="FF0000"/>
                </a:solidFill>
                <a:effectLst/>
                <a:uLnTx/>
                <a:uFillTx/>
                <a:latin typeface="Calibri"/>
                <a:ea typeface="+mn-ea"/>
                <a:cs typeface="+mn-cs"/>
              </a:rPr>
              <a:t> = 'Success (ground pad)' AND PAYLOAD_MASS__KG_ &gt; 4000 AND PAYLOAD_MASS__KG_ &lt; 6000</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endParaRPr kumimoji="0" lang="en-US" sz="2000" b="0" i="1" u="none" strike="noStrike" kern="1200" cap="none" spc="0" normalizeH="0" baseline="0" noProof="0" dirty="0">
              <a:ln>
                <a:noFill/>
              </a:ln>
              <a:solidFill>
                <a:srgbClr val="FF0000"/>
              </a:solidFill>
              <a:effectLst/>
              <a:uLnTx/>
              <a:uFillTx/>
              <a:latin typeface="Calibri"/>
              <a:ea typeface="+mn-ea"/>
              <a:cs typeface="+mn-cs"/>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SQL</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9" name="Picture 8">
            <a:extLst>
              <a:ext uri="{FF2B5EF4-FFF2-40B4-BE49-F238E27FC236}">
                <a16:creationId xmlns:a16="http://schemas.microsoft.com/office/drawing/2014/main" id="{7E97AF3C-2E6D-84D8-EB83-2967B648DCE9}"/>
              </a:ext>
            </a:extLst>
          </p:cNvPr>
          <p:cNvPicPr>
            <a:picLocks noChangeAspect="1"/>
          </p:cNvPicPr>
          <p:nvPr/>
        </p:nvPicPr>
        <p:blipFill>
          <a:blip r:embed="rId3"/>
          <a:stretch>
            <a:fillRect/>
          </a:stretch>
        </p:blipFill>
        <p:spPr>
          <a:xfrm>
            <a:off x="8228998" y="1856450"/>
            <a:ext cx="2075557" cy="1108859"/>
          </a:xfrm>
          <a:prstGeom prst="rect">
            <a:avLst/>
          </a:prstGeom>
        </p:spPr>
      </p:pic>
      <p:pic>
        <p:nvPicPr>
          <p:cNvPr id="11" name="Picture 10">
            <a:extLst>
              <a:ext uri="{FF2B5EF4-FFF2-40B4-BE49-F238E27FC236}">
                <a16:creationId xmlns:a16="http://schemas.microsoft.com/office/drawing/2014/main" id="{52B28BBE-B692-04A9-D0D0-050CEECDEF54}"/>
              </a:ext>
            </a:extLst>
          </p:cNvPr>
          <p:cNvPicPr>
            <a:picLocks noChangeAspect="1"/>
          </p:cNvPicPr>
          <p:nvPr/>
        </p:nvPicPr>
        <p:blipFill>
          <a:blip r:embed="rId4"/>
          <a:stretch>
            <a:fillRect/>
          </a:stretch>
        </p:blipFill>
        <p:spPr>
          <a:xfrm>
            <a:off x="8235666" y="3976643"/>
            <a:ext cx="1970917" cy="2145216"/>
          </a:xfrm>
          <a:prstGeom prst="rect">
            <a:avLst/>
          </a:prstGeom>
        </p:spPr>
      </p:pic>
      <p:sp>
        <p:nvSpPr>
          <p:cNvPr id="12" name="TextBox 11">
            <a:extLst>
              <a:ext uri="{FF2B5EF4-FFF2-40B4-BE49-F238E27FC236}">
                <a16:creationId xmlns:a16="http://schemas.microsoft.com/office/drawing/2014/main" id="{08099D8C-30D9-6F4F-1DE8-02643CD137C1}"/>
              </a:ext>
            </a:extLst>
          </p:cNvPr>
          <p:cNvSpPr txBox="1"/>
          <p:nvPr/>
        </p:nvSpPr>
        <p:spPr>
          <a:xfrm>
            <a:off x="442992" y="6104045"/>
            <a:ext cx="10551583" cy="646331"/>
          </a:xfrm>
          <a:prstGeom prst="rect">
            <a:avLst/>
          </a:prstGeom>
          <a:noFill/>
        </p:spPr>
        <p:txBody>
          <a:bodyPr wrap="square" rtlCol="0">
            <a:spAutoFit/>
          </a:bodyPr>
          <a:lstStyle/>
          <a:p>
            <a:r>
              <a:rPr lang="en-US" dirty="0"/>
              <a:t>EDA with SQL Notebook:</a:t>
            </a:r>
          </a:p>
          <a:p>
            <a:r>
              <a:rPr lang="en-US" dirty="0">
                <a:hlinkClick r:id="rId5"/>
              </a:rPr>
              <a:t>https://github.com/WarDen-Git/testrepo/blob/main/jupyter-labs-eda-sql-edx_sqllite.ipynb</a:t>
            </a:r>
            <a:endParaRPr lang="en-US" dirty="0"/>
          </a:p>
        </p:txBody>
      </p:sp>
    </p:spTree>
    <p:extLst>
      <p:ext uri="{BB962C8B-B14F-4D97-AF65-F5344CB8AC3E}">
        <p14:creationId xmlns:p14="http://schemas.microsoft.com/office/powerpoint/2010/main" val="3173979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p:cNvSpPr>
            <a:spLocks noGrp="1"/>
          </p:cNvSpPr>
          <p:nvPr>
            <p:ph idx="4294967295"/>
          </p:nvPr>
        </p:nvSpPr>
        <p:spPr>
          <a:xfrm>
            <a:off x="489858" y="1380966"/>
            <a:ext cx="7315200" cy="5270205"/>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SQL Queries:</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A5A5A5">
                    <a:lumMod val="25000"/>
                  </a:srgbClr>
                </a:solidFill>
                <a:effectLst/>
                <a:uLnTx/>
                <a:uFillTx/>
                <a:latin typeface="Abadi"/>
                <a:ea typeface="+mn-ea"/>
                <a:cs typeface="+mn-cs"/>
              </a:rPr>
              <a:t>7. List the total number of successful and failure mission outcomes</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000" b="0" i="1" u="none" strike="noStrike" kern="1200" cap="none" spc="0" normalizeH="0" baseline="0" noProof="0" dirty="0">
                <a:ln>
                  <a:noFill/>
                </a:ln>
                <a:solidFill>
                  <a:srgbClr val="FF0000"/>
                </a:solidFill>
                <a:effectLst/>
                <a:uLnTx/>
                <a:uFillTx/>
                <a:latin typeface="Calibri"/>
                <a:ea typeface="+mn-ea"/>
                <a:cs typeface="+mn-cs"/>
              </a:rPr>
              <a:t>%</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sql</a:t>
            </a:r>
            <a:r>
              <a:rPr kumimoji="0" lang="en-US" sz="2000" b="0" i="1" u="none" strike="noStrike" kern="1200" cap="none" spc="0" normalizeH="0" baseline="0" noProof="0" dirty="0">
                <a:ln>
                  <a:noFill/>
                </a:ln>
                <a:solidFill>
                  <a:srgbClr val="FF0000"/>
                </a:solidFill>
                <a:effectLst/>
                <a:uLnTx/>
                <a:uFillTx/>
                <a:latin typeface="Calibri"/>
                <a:ea typeface="+mn-ea"/>
                <a:cs typeface="+mn-cs"/>
              </a:rPr>
              <a:t> SELECT </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Mission_Outcome</a:t>
            </a:r>
            <a:r>
              <a:rPr kumimoji="0" lang="en-US" sz="2000" b="0" i="1" u="none" strike="noStrike" kern="1200" cap="none" spc="0" normalizeH="0" baseline="0" noProof="0" dirty="0">
                <a:ln>
                  <a:noFill/>
                </a:ln>
                <a:solidFill>
                  <a:srgbClr val="FF0000"/>
                </a:solidFill>
                <a:effectLst/>
                <a:uLnTx/>
                <a:uFillTx/>
                <a:latin typeface="Calibri"/>
                <a:ea typeface="+mn-ea"/>
                <a:cs typeface="+mn-cs"/>
              </a:rPr>
              <a:t>, COUNT(*) AS </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TotalMissions</a:t>
            </a:r>
            <a:r>
              <a:rPr kumimoji="0" lang="en-US" sz="2000" b="0" i="1" u="none" strike="noStrike" kern="1200" cap="none" spc="0" normalizeH="0" baseline="0" noProof="0" dirty="0">
                <a:ln>
                  <a:noFill/>
                </a:ln>
                <a:solidFill>
                  <a:srgbClr val="FF0000"/>
                </a:solidFill>
                <a:effectLst/>
                <a:uLnTx/>
                <a:uFillTx/>
                <a:latin typeface="Calibri"/>
                <a:ea typeface="+mn-ea"/>
                <a:cs typeface="+mn-cs"/>
              </a:rPr>
              <a:t> FROM SPACEXTABLE GROUP BY </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Mission_Outcome</a:t>
            </a:r>
            <a:r>
              <a:rPr kumimoji="0" lang="en-US" sz="2000" b="0" i="1" u="none" strike="noStrike" kern="1200" cap="none" spc="0" normalizeH="0" baseline="0" noProof="0" dirty="0">
                <a:ln>
                  <a:noFill/>
                </a:ln>
                <a:solidFill>
                  <a:srgbClr val="FF0000"/>
                </a:solidFill>
                <a:effectLst/>
                <a:uLnTx/>
                <a:uFillTx/>
                <a:latin typeface="Calibri"/>
                <a:ea typeface="+mn-ea"/>
                <a:cs typeface="+mn-cs"/>
              </a:rPr>
              <a:t>;</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endParaRPr kumimoji="0" lang="en-US" sz="2000" b="0" i="1" u="none" strike="noStrike" kern="1200" cap="none" spc="0" normalizeH="0" baseline="0" noProof="0" dirty="0">
              <a:ln>
                <a:noFill/>
              </a:ln>
              <a:solidFill>
                <a:srgbClr val="FF0000"/>
              </a:solidFill>
              <a:effectLst/>
              <a:uLnTx/>
              <a:uFillTx/>
              <a:latin typeface="Calibri"/>
              <a:ea typeface="+mn-ea"/>
              <a:cs typeface="+mn-cs"/>
            </a:endParaRPr>
          </a:p>
          <a:p>
            <a:pPr marL="0" indent="0">
              <a:lnSpc>
                <a:spcPct val="100000"/>
              </a:lnSpc>
              <a:spcBef>
                <a:spcPts val="1400"/>
              </a:spcBef>
              <a:buNone/>
            </a:pPr>
            <a:r>
              <a:rPr lang="en-US" sz="2000" dirty="0">
                <a:solidFill>
                  <a:schemeClr val="accent3">
                    <a:lumMod val="25000"/>
                  </a:schemeClr>
                </a:solidFill>
                <a:latin typeface="Abadi"/>
              </a:rPr>
              <a:t>8. List the names of the </a:t>
            </a:r>
            <a:r>
              <a:rPr lang="en-US" sz="2000" dirty="0" err="1">
                <a:solidFill>
                  <a:schemeClr val="accent3">
                    <a:lumMod val="25000"/>
                  </a:schemeClr>
                </a:solidFill>
                <a:latin typeface="Abadi"/>
              </a:rPr>
              <a:t>booster_versions</a:t>
            </a:r>
            <a:r>
              <a:rPr lang="en-US" sz="2000" dirty="0">
                <a:solidFill>
                  <a:schemeClr val="accent3">
                    <a:lumMod val="25000"/>
                  </a:schemeClr>
                </a:solidFill>
                <a:latin typeface="Abadi"/>
              </a:rPr>
              <a:t> which have carried the maximum payload mass. Use a subquery</a:t>
            </a:r>
          </a:p>
          <a:p>
            <a:pPr marL="0" indent="0">
              <a:lnSpc>
                <a:spcPct val="100000"/>
              </a:lnSpc>
              <a:spcBef>
                <a:spcPts val="1400"/>
              </a:spcBef>
              <a:buNone/>
            </a:pPr>
            <a:r>
              <a:rPr lang="en-US" sz="2000" i="1" dirty="0">
                <a:solidFill>
                  <a:srgbClr val="FF0000"/>
                </a:solidFill>
              </a:rPr>
              <a:t>%</a:t>
            </a:r>
            <a:r>
              <a:rPr lang="en-US" sz="2000" i="1" dirty="0" err="1">
                <a:solidFill>
                  <a:srgbClr val="FF0000"/>
                </a:solidFill>
              </a:rPr>
              <a:t>sql</a:t>
            </a:r>
            <a:r>
              <a:rPr lang="en-US" sz="2000" i="1" dirty="0">
                <a:solidFill>
                  <a:srgbClr val="FF0000"/>
                </a:solidFill>
              </a:rPr>
              <a:t> SELECT </a:t>
            </a:r>
            <a:r>
              <a:rPr lang="en-US" sz="2000" i="1" dirty="0" err="1">
                <a:solidFill>
                  <a:srgbClr val="FF0000"/>
                </a:solidFill>
              </a:rPr>
              <a:t>Booster_Version</a:t>
            </a:r>
            <a:r>
              <a:rPr lang="en-US" sz="2000" i="1" dirty="0">
                <a:solidFill>
                  <a:srgbClr val="FF0000"/>
                </a:solidFill>
              </a:rPr>
              <a:t> FROM SPACEXTABLE WHERE PAYLOAD_MASS__KG_ = (SELECT MAX(PAYLOAD_MASS__KG_) FROM SPACEXTABLE);</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endParaRPr kumimoji="0" lang="en-US" sz="2000" b="0" i="1" u="none" strike="noStrike" kern="1200" cap="none" spc="0" normalizeH="0" baseline="0" noProof="0" dirty="0">
              <a:ln>
                <a:noFill/>
              </a:ln>
              <a:solidFill>
                <a:srgbClr val="FF0000"/>
              </a:solidFill>
              <a:effectLst/>
              <a:uLnTx/>
              <a:uFillTx/>
              <a:latin typeface="Calibri"/>
              <a:ea typeface="+mn-ea"/>
              <a:cs typeface="+mn-cs"/>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SQL</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Picture 5">
            <a:extLst>
              <a:ext uri="{FF2B5EF4-FFF2-40B4-BE49-F238E27FC236}">
                <a16:creationId xmlns:a16="http://schemas.microsoft.com/office/drawing/2014/main" id="{4F544383-31EE-FBFC-BB27-998F745B1962}"/>
              </a:ext>
            </a:extLst>
          </p:cNvPr>
          <p:cNvPicPr>
            <a:picLocks noChangeAspect="1"/>
          </p:cNvPicPr>
          <p:nvPr/>
        </p:nvPicPr>
        <p:blipFill>
          <a:blip r:embed="rId3"/>
          <a:stretch>
            <a:fillRect/>
          </a:stretch>
        </p:blipFill>
        <p:spPr>
          <a:xfrm>
            <a:off x="7453917" y="1403607"/>
            <a:ext cx="3137884" cy="1589973"/>
          </a:xfrm>
          <a:prstGeom prst="rect">
            <a:avLst/>
          </a:prstGeom>
        </p:spPr>
      </p:pic>
      <p:pic>
        <p:nvPicPr>
          <p:cNvPr id="8" name="Picture 7">
            <a:extLst>
              <a:ext uri="{FF2B5EF4-FFF2-40B4-BE49-F238E27FC236}">
                <a16:creationId xmlns:a16="http://schemas.microsoft.com/office/drawing/2014/main" id="{D548C343-0C3A-CBCA-022D-A51CC6A6C939}"/>
              </a:ext>
            </a:extLst>
          </p:cNvPr>
          <p:cNvPicPr>
            <a:picLocks noChangeAspect="1"/>
          </p:cNvPicPr>
          <p:nvPr/>
        </p:nvPicPr>
        <p:blipFill>
          <a:blip r:embed="rId4"/>
          <a:stretch>
            <a:fillRect/>
          </a:stretch>
        </p:blipFill>
        <p:spPr>
          <a:xfrm>
            <a:off x="7788955" y="3188990"/>
            <a:ext cx="972714" cy="3511784"/>
          </a:xfrm>
          <a:prstGeom prst="rect">
            <a:avLst/>
          </a:prstGeom>
        </p:spPr>
      </p:pic>
      <p:sp>
        <p:nvSpPr>
          <p:cNvPr id="10" name="TextBox 9">
            <a:extLst>
              <a:ext uri="{FF2B5EF4-FFF2-40B4-BE49-F238E27FC236}">
                <a16:creationId xmlns:a16="http://schemas.microsoft.com/office/drawing/2014/main" id="{8299503F-942F-52B5-C7B5-1B7BDDC2ECB3}"/>
              </a:ext>
            </a:extLst>
          </p:cNvPr>
          <p:cNvSpPr txBox="1"/>
          <p:nvPr/>
        </p:nvSpPr>
        <p:spPr>
          <a:xfrm>
            <a:off x="442992" y="6104045"/>
            <a:ext cx="10551583" cy="646331"/>
          </a:xfrm>
          <a:prstGeom prst="rect">
            <a:avLst/>
          </a:prstGeom>
          <a:noFill/>
        </p:spPr>
        <p:txBody>
          <a:bodyPr wrap="square" rtlCol="0">
            <a:spAutoFit/>
          </a:bodyPr>
          <a:lstStyle/>
          <a:p>
            <a:r>
              <a:rPr lang="en-US" dirty="0"/>
              <a:t>EDA with SQL Notebook:</a:t>
            </a:r>
          </a:p>
          <a:p>
            <a:r>
              <a:rPr lang="en-US" dirty="0">
                <a:hlinkClick r:id="rId5"/>
              </a:rPr>
              <a:t>https://github.com/WarDen-Git/testrepo/blob/main/jupyter-labs-eda-sql-edx_sqllite.ipynb</a:t>
            </a:r>
            <a:endParaRPr lang="en-US" dirty="0"/>
          </a:p>
        </p:txBody>
      </p:sp>
    </p:spTree>
    <p:extLst>
      <p:ext uri="{BB962C8B-B14F-4D97-AF65-F5344CB8AC3E}">
        <p14:creationId xmlns:p14="http://schemas.microsoft.com/office/powerpoint/2010/main" val="2413302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p:cNvSpPr>
            <a:spLocks noGrp="1"/>
          </p:cNvSpPr>
          <p:nvPr>
            <p:ph idx="4294967295"/>
          </p:nvPr>
        </p:nvSpPr>
        <p:spPr>
          <a:xfrm>
            <a:off x="489857" y="1380966"/>
            <a:ext cx="7728857" cy="5270205"/>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SQL Queries:</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A5A5A5">
                    <a:lumMod val="25000"/>
                  </a:srgbClr>
                </a:solidFill>
                <a:effectLst/>
                <a:uLnTx/>
                <a:uFillTx/>
                <a:latin typeface="Abadi"/>
                <a:ea typeface="+mn-ea"/>
                <a:cs typeface="+mn-cs"/>
              </a:rPr>
              <a:t>9. List the records which will display the month names, </a:t>
            </a:r>
            <a:r>
              <a:rPr kumimoji="0" lang="en-US" sz="2000" b="0" i="0" u="none" strike="noStrike" kern="1200" cap="none" spc="0" normalizeH="0" baseline="0" noProof="0" dirty="0" err="1">
                <a:ln>
                  <a:noFill/>
                </a:ln>
                <a:solidFill>
                  <a:srgbClr val="A5A5A5">
                    <a:lumMod val="25000"/>
                  </a:srgbClr>
                </a:solidFill>
                <a:effectLst/>
                <a:uLnTx/>
                <a:uFillTx/>
                <a:latin typeface="Abadi"/>
                <a:ea typeface="+mn-ea"/>
                <a:cs typeface="+mn-cs"/>
              </a:rPr>
              <a:t>succesful</a:t>
            </a:r>
            <a:r>
              <a:rPr kumimoji="0" lang="en-US" sz="2000" b="0" i="0" u="none" strike="noStrike" kern="1200" cap="none" spc="0" normalizeH="0" baseline="0" noProof="0" dirty="0">
                <a:ln>
                  <a:noFill/>
                </a:ln>
                <a:solidFill>
                  <a:srgbClr val="A5A5A5">
                    <a:lumMod val="25000"/>
                  </a:srgbClr>
                </a:solidFill>
                <a:effectLst/>
                <a:uLnTx/>
                <a:uFillTx/>
                <a:latin typeface="Abadi"/>
                <a:ea typeface="+mn-ea"/>
                <a:cs typeface="+mn-cs"/>
              </a:rPr>
              <a:t> </a:t>
            </a:r>
            <a:r>
              <a:rPr kumimoji="0" lang="en-US" sz="2000" b="0" i="0" u="none" strike="noStrike" kern="1200" cap="none" spc="0" normalizeH="0" baseline="0" noProof="0" dirty="0" err="1">
                <a:ln>
                  <a:noFill/>
                </a:ln>
                <a:solidFill>
                  <a:srgbClr val="A5A5A5">
                    <a:lumMod val="25000"/>
                  </a:srgbClr>
                </a:solidFill>
                <a:effectLst/>
                <a:uLnTx/>
                <a:uFillTx/>
                <a:latin typeface="Abadi"/>
                <a:ea typeface="+mn-ea"/>
                <a:cs typeface="+mn-cs"/>
              </a:rPr>
              <a:t>landing_outcomes</a:t>
            </a:r>
            <a:r>
              <a:rPr kumimoji="0" lang="en-US" sz="2000" b="0" i="0" u="none" strike="noStrike" kern="1200" cap="none" spc="0" normalizeH="0" baseline="0" noProof="0" dirty="0">
                <a:ln>
                  <a:noFill/>
                </a:ln>
                <a:solidFill>
                  <a:srgbClr val="A5A5A5">
                    <a:lumMod val="25000"/>
                  </a:srgbClr>
                </a:solidFill>
                <a:effectLst/>
                <a:uLnTx/>
                <a:uFillTx/>
                <a:latin typeface="Abadi"/>
                <a:ea typeface="+mn-ea"/>
                <a:cs typeface="+mn-cs"/>
              </a:rPr>
              <a:t> in ground pad, booster versions, </a:t>
            </a:r>
            <a:r>
              <a:rPr kumimoji="0" lang="en-US" sz="2000" b="0" i="0" u="none" strike="noStrike" kern="1200" cap="none" spc="0" normalizeH="0" baseline="0" noProof="0" dirty="0" err="1">
                <a:ln>
                  <a:noFill/>
                </a:ln>
                <a:solidFill>
                  <a:srgbClr val="A5A5A5">
                    <a:lumMod val="25000"/>
                  </a:srgbClr>
                </a:solidFill>
                <a:effectLst/>
                <a:uLnTx/>
                <a:uFillTx/>
                <a:latin typeface="Abadi"/>
                <a:ea typeface="+mn-ea"/>
                <a:cs typeface="+mn-cs"/>
              </a:rPr>
              <a:t>launch_site</a:t>
            </a:r>
            <a:r>
              <a:rPr kumimoji="0" lang="en-US" sz="2000" b="0" i="0" u="none" strike="noStrike" kern="1200" cap="none" spc="0" normalizeH="0" baseline="0" noProof="0" dirty="0">
                <a:ln>
                  <a:noFill/>
                </a:ln>
                <a:solidFill>
                  <a:srgbClr val="A5A5A5">
                    <a:lumMod val="25000"/>
                  </a:srgbClr>
                </a:solidFill>
                <a:effectLst/>
                <a:uLnTx/>
                <a:uFillTx/>
                <a:latin typeface="Abadi"/>
                <a:ea typeface="+mn-ea"/>
                <a:cs typeface="+mn-cs"/>
              </a:rPr>
              <a:t> for the months in year 2017</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000" b="0" i="1" u="none" strike="noStrike" kern="1200" cap="none" spc="0" normalizeH="0" baseline="0" noProof="0" dirty="0">
                <a:ln>
                  <a:noFill/>
                </a:ln>
                <a:solidFill>
                  <a:srgbClr val="FF0000"/>
                </a:solidFill>
                <a:effectLst/>
                <a:uLnTx/>
                <a:uFillTx/>
                <a:latin typeface="Calibri"/>
                <a:ea typeface="+mn-ea"/>
                <a:cs typeface="+mn-cs"/>
              </a:rPr>
              <a:t>%</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sql</a:t>
            </a:r>
            <a:r>
              <a:rPr kumimoji="0" lang="en-US" sz="2000" b="0" i="1" u="none" strike="noStrike" kern="1200" cap="none" spc="0" normalizeH="0" baseline="0" noProof="0" dirty="0">
                <a:ln>
                  <a:noFill/>
                </a:ln>
                <a:solidFill>
                  <a:srgbClr val="FF0000"/>
                </a:solidFill>
                <a:effectLst/>
                <a:uLnTx/>
                <a:uFillTx/>
                <a:latin typeface="Calibri"/>
                <a:ea typeface="+mn-ea"/>
                <a:cs typeface="+mn-cs"/>
              </a:rPr>
              <a:t> SELECT </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substr</a:t>
            </a:r>
            <a:r>
              <a:rPr kumimoji="0" lang="en-US" sz="2000" b="0" i="1" u="none" strike="noStrike" kern="1200" cap="none" spc="0" normalizeH="0" baseline="0" noProof="0" dirty="0">
                <a:ln>
                  <a:noFill/>
                </a:ln>
                <a:solidFill>
                  <a:srgbClr val="FF0000"/>
                </a:solidFill>
                <a:effectLst/>
                <a:uLnTx/>
                <a:uFillTx/>
                <a:latin typeface="Calibri"/>
                <a:ea typeface="+mn-ea"/>
                <a:cs typeface="+mn-cs"/>
              </a:rPr>
              <a:t>(Date, 6, 2) AS Month, </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Landing_Outcome</a:t>
            </a:r>
            <a:r>
              <a:rPr kumimoji="0" lang="en-US" sz="2000" b="0" i="1" u="none" strike="noStrike" kern="1200" cap="none" spc="0" normalizeH="0" baseline="0" noProof="0" dirty="0">
                <a:ln>
                  <a:noFill/>
                </a:ln>
                <a:solidFill>
                  <a:srgbClr val="FF0000"/>
                </a:solidFill>
                <a:effectLst/>
                <a:uLnTx/>
                <a:uFillTx/>
                <a:latin typeface="Calibri"/>
                <a:ea typeface="+mn-ea"/>
                <a:cs typeface="+mn-cs"/>
              </a:rPr>
              <a:t>, </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Booster_Version</a:t>
            </a:r>
            <a:r>
              <a:rPr kumimoji="0" lang="en-US" sz="2000" b="0" i="1" u="none" strike="noStrike" kern="1200" cap="none" spc="0" normalizeH="0" baseline="0" noProof="0" dirty="0">
                <a:ln>
                  <a:noFill/>
                </a:ln>
                <a:solidFill>
                  <a:srgbClr val="FF0000"/>
                </a:solidFill>
                <a:effectLst/>
                <a:uLnTx/>
                <a:uFillTx/>
                <a:latin typeface="Calibri"/>
                <a:ea typeface="+mn-ea"/>
                <a:cs typeface="+mn-cs"/>
              </a:rPr>
              <a:t>, </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Launch_Site</a:t>
            </a:r>
            <a:r>
              <a:rPr kumimoji="0" lang="en-US" sz="2000" b="0" i="1" u="none" strike="noStrike" kern="1200" cap="none" spc="0" normalizeH="0" baseline="0" noProof="0" dirty="0">
                <a:ln>
                  <a:noFill/>
                </a:ln>
                <a:solidFill>
                  <a:srgbClr val="FF0000"/>
                </a:solidFill>
                <a:effectLst/>
                <a:uLnTx/>
                <a:uFillTx/>
                <a:latin typeface="Calibri"/>
                <a:ea typeface="+mn-ea"/>
                <a:cs typeface="+mn-cs"/>
              </a:rPr>
              <a:t> FROM SPACEXTABLE WHERE </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substr</a:t>
            </a:r>
            <a:r>
              <a:rPr kumimoji="0" lang="en-US" sz="2000" b="0" i="1" u="none" strike="noStrike" kern="1200" cap="none" spc="0" normalizeH="0" baseline="0" noProof="0" dirty="0">
                <a:ln>
                  <a:noFill/>
                </a:ln>
                <a:solidFill>
                  <a:srgbClr val="FF0000"/>
                </a:solidFill>
                <a:effectLst/>
                <a:uLnTx/>
                <a:uFillTx/>
                <a:latin typeface="Calibri"/>
                <a:ea typeface="+mn-ea"/>
                <a:cs typeface="+mn-cs"/>
              </a:rPr>
              <a:t>(Date, 0, 5) = '2017' AND </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Landing_Outcome</a:t>
            </a:r>
            <a:r>
              <a:rPr kumimoji="0" lang="en-US" sz="2000" b="0" i="1" u="none" strike="noStrike" kern="1200" cap="none" spc="0" normalizeH="0" baseline="0" noProof="0" dirty="0">
                <a:ln>
                  <a:noFill/>
                </a:ln>
                <a:solidFill>
                  <a:srgbClr val="FF0000"/>
                </a:solidFill>
                <a:effectLst/>
                <a:uLnTx/>
                <a:uFillTx/>
                <a:latin typeface="Calibri"/>
                <a:ea typeface="+mn-ea"/>
                <a:cs typeface="+mn-cs"/>
              </a:rPr>
              <a:t> = 'Success (ground pad)';</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A5A5A5">
                    <a:lumMod val="25000"/>
                  </a:srgbClr>
                </a:solidFill>
                <a:effectLst/>
                <a:uLnTx/>
                <a:uFillTx/>
                <a:latin typeface="Abadi"/>
                <a:ea typeface="+mn-ea"/>
                <a:cs typeface="+mn-cs"/>
              </a:rPr>
              <a:t>10. Rank the count of landing outcomes (such as Failure (drone ship) or Success (ground pad)) between the date 2010-06-04 and 2017-03-20, in descending order</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000" b="0" i="1" u="none" strike="noStrike" kern="1200" cap="none" spc="0" normalizeH="0" baseline="0" noProof="0" dirty="0">
                <a:ln>
                  <a:noFill/>
                </a:ln>
                <a:solidFill>
                  <a:srgbClr val="FF0000"/>
                </a:solidFill>
                <a:effectLst/>
                <a:uLnTx/>
                <a:uFillTx/>
                <a:latin typeface="Calibri"/>
                <a:ea typeface="+mn-ea"/>
                <a:cs typeface="+mn-cs"/>
              </a:rPr>
              <a:t>%</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sql</a:t>
            </a:r>
            <a:r>
              <a:rPr kumimoji="0" lang="en-US" sz="2000" b="0" i="1" u="none" strike="noStrike" kern="1200" cap="none" spc="0" normalizeH="0" baseline="0" noProof="0" dirty="0">
                <a:ln>
                  <a:noFill/>
                </a:ln>
                <a:solidFill>
                  <a:srgbClr val="FF0000"/>
                </a:solidFill>
                <a:effectLst/>
                <a:uLnTx/>
                <a:uFillTx/>
                <a:latin typeface="Calibri"/>
                <a:ea typeface="+mn-ea"/>
                <a:cs typeface="+mn-cs"/>
              </a:rPr>
              <a:t> SELECT </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Landing_Outcome</a:t>
            </a:r>
            <a:r>
              <a:rPr kumimoji="0" lang="en-US" sz="2000" b="0" i="1" u="none" strike="noStrike" kern="1200" cap="none" spc="0" normalizeH="0" baseline="0" noProof="0" dirty="0">
                <a:ln>
                  <a:noFill/>
                </a:ln>
                <a:solidFill>
                  <a:srgbClr val="FF0000"/>
                </a:solidFill>
                <a:effectLst/>
                <a:uLnTx/>
                <a:uFillTx/>
                <a:latin typeface="Calibri"/>
                <a:ea typeface="+mn-ea"/>
                <a:cs typeface="+mn-cs"/>
              </a:rPr>
              <a:t>, COUNT(*) AS </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OutcomeCount</a:t>
            </a:r>
            <a:r>
              <a:rPr kumimoji="0" lang="en-US" sz="2000" b="0" i="1" u="none" strike="noStrike" kern="1200" cap="none" spc="0" normalizeH="0" baseline="0" noProof="0" dirty="0">
                <a:ln>
                  <a:noFill/>
                </a:ln>
                <a:solidFill>
                  <a:srgbClr val="FF0000"/>
                </a:solidFill>
                <a:effectLst/>
                <a:uLnTx/>
                <a:uFillTx/>
                <a:latin typeface="Calibri"/>
                <a:ea typeface="+mn-ea"/>
                <a:cs typeface="+mn-cs"/>
              </a:rPr>
              <a:t> FROM SPACEXTABLE WHERE Date BETWEEN '2010-06-04' AND '2017-03-20' GROUP BY </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Landing_Outcome</a:t>
            </a:r>
            <a:r>
              <a:rPr kumimoji="0" lang="en-US" sz="2000" b="0" i="1" u="none" strike="noStrike" kern="1200" cap="none" spc="0" normalizeH="0" baseline="0" noProof="0" dirty="0">
                <a:ln>
                  <a:noFill/>
                </a:ln>
                <a:solidFill>
                  <a:srgbClr val="FF0000"/>
                </a:solidFill>
                <a:effectLst/>
                <a:uLnTx/>
                <a:uFillTx/>
                <a:latin typeface="Calibri"/>
                <a:ea typeface="+mn-ea"/>
                <a:cs typeface="+mn-cs"/>
              </a:rPr>
              <a:t> ORDER BY </a:t>
            </a:r>
            <a:r>
              <a:rPr kumimoji="0" lang="en-US" sz="2000" b="0" i="1" u="none" strike="noStrike" kern="1200" cap="none" spc="0" normalizeH="0" baseline="0" noProof="0" dirty="0" err="1">
                <a:ln>
                  <a:noFill/>
                </a:ln>
                <a:solidFill>
                  <a:srgbClr val="FF0000"/>
                </a:solidFill>
                <a:effectLst/>
                <a:uLnTx/>
                <a:uFillTx/>
                <a:latin typeface="Calibri"/>
                <a:ea typeface="+mn-ea"/>
                <a:cs typeface="+mn-cs"/>
              </a:rPr>
              <a:t>OutcomeCount</a:t>
            </a:r>
            <a:r>
              <a:rPr kumimoji="0" lang="en-US" sz="2000" b="0" i="1" u="none" strike="noStrike" kern="1200" cap="none" spc="0" normalizeH="0" baseline="0" noProof="0" dirty="0">
                <a:ln>
                  <a:noFill/>
                </a:ln>
                <a:solidFill>
                  <a:srgbClr val="FF0000"/>
                </a:solidFill>
                <a:effectLst/>
                <a:uLnTx/>
                <a:uFillTx/>
                <a:latin typeface="Calibri"/>
                <a:ea typeface="+mn-ea"/>
                <a:cs typeface="+mn-cs"/>
              </a:rPr>
              <a:t> DESC;</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endParaRPr kumimoji="0" lang="en-US" sz="2000" b="0" i="1" u="none" strike="noStrike" kern="1200" cap="none" spc="0" normalizeH="0" baseline="0" noProof="0" dirty="0">
              <a:ln>
                <a:noFill/>
              </a:ln>
              <a:solidFill>
                <a:srgbClr val="FF0000"/>
              </a:solidFill>
              <a:effectLst/>
              <a:uLnTx/>
              <a:uFillTx/>
              <a:latin typeface="Calibri"/>
              <a:ea typeface="+mn-ea"/>
              <a:cs typeface="+mn-cs"/>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SQL</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9" name="Picture 8">
            <a:extLst>
              <a:ext uri="{FF2B5EF4-FFF2-40B4-BE49-F238E27FC236}">
                <a16:creationId xmlns:a16="http://schemas.microsoft.com/office/drawing/2014/main" id="{626C6E1D-3A61-9FBB-0F45-DF254F4DB624}"/>
              </a:ext>
            </a:extLst>
          </p:cNvPr>
          <p:cNvPicPr>
            <a:picLocks noChangeAspect="1"/>
          </p:cNvPicPr>
          <p:nvPr/>
        </p:nvPicPr>
        <p:blipFill>
          <a:blip r:embed="rId3"/>
          <a:stretch>
            <a:fillRect/>
          </a:stretch>
        </p:blipFill>
        <p:spPr>
          <a:xfrm>
            <a:off x="8101160" y="1592464"/>
            <a:ext cx="3600983" cy="1964172"/>
          </a:xfrm>
          <a:prstGeom prst="rect">
            <a:avLst/>
          </a:prstGeom>
        </p:spPr>
      </p:pic>
      <p:pic>
        <p:nvPicPr>
          <p:cNvPr id="11" name="Picture 10">
            <a:extLst>
              <a:ext uri="{FF2B5EF4-FFF2-40B4-BE49-F238E27FC236}">
                <a16:creationId xmlns:a16="http://schemas.microsoft.com/office/drawing/2014/main" id="{2D33284B-D5A7-6933-AF4A-B0CB025CB10A}"/>
              </a:ext>
            </a:extLst>
          </p:cNvPr>
          <p:cNvPicPr>
            <a:picLocks noChangeAspect="1"/>
          </p:cNvPicPr>
          <p:nvPr/>
        </p:nvPicPr>
        <p:blipFill>
          <a:blip r:embed="rId4"/>
          <a:stretch>
            <a:fillRect/>
          </a:stretch>
        </p:blipFill>
        <p:spPr>
          <a:xfrm>
            <a:off x="8101160" y="3609347"/>
            <a:ext cx="2538776" cy="2742204"/>
          </a:xfrm>
          <a:prstGeom prst="rect">
            <a:avLst/>
          </a:prstGeom>
        </p:spPr>
      </p:pic>
      <p:sp>
        <p:nvSpPr>
          <p:cNvPr id="13" name="TextBox 12">
            <a:extLst>
              <a:ext uri="{FF2B5EF4-FFF2-40B4-BE49-F238E27FC236}">
                <a16:creationId xmlns:a16="http://schemas.microsoft.com/office/drawing/2014/main" id="{6034C5C9-3BDD-5D49-888D-411DDC0040AB}"/>
              </a:ext>
            </a:extLst>
          </p:cNvPr>
          <p:cNvSpPr txBox="1"/>
          <p:nvPr/>
        </p:nvSpPr>
        <p:spPr>
          <a:xfrm>
            <a:off x="442992" y="6104045"/>
            <a:ext cx="10551583" cy="646331"/>
          </a:xfrm>
          <a:prstGeom prst="rect">
            <a:avLst/>
          </a:prstGeom>
          <a:noFill/>
        </p:spPr>
        <p:txBody>
          <a:bodyPr wrap="square" rtlCol="0">
            <a:spAutoFit/>
          </a:bodyPr>
          <a:lstStyle/>
          <a:p>
            <a:r>
              <a:rPr lang="en-US" dirty="0"/>
              <a:t>EDA with SQL Notebook:</a:t>
            </a:r>
          </a:p>
          <a:p>
            <a:r>
              <a:rPr lang="en-US" dirty="0">
                <a:hlinkClick r:id="rId5"/>
              </a:rPr>
              <a:t>https://github.com/WarDen-Git/testrepo/blob/main/jupyter-labs-eda-sql-edx_sqllite.ipynb</a:t>
            </a:r>
            <a:endParaRPr lang="en-US" dirty="0"/>
          </a:p>
        </p:txBody>
      </p:sp>
    </p:spTree>
    <p:extLst>
      <p:ext uri="{BB962C8B-B14F-4D97-AF65-F5344CB8AC3E}">
        <p14:creationId xmlns:p14="http://schemas.microsoft.com/office/powerpoint/2010/main" val="364281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DC07C0-FC9B-B15F-5639-073096C310E0}"/>
              </a:ext>
            </a:extLst>
          </p:cNvPr>
          <p:cNvPicPr>
            <a:picLocks noChangeAspect="1"/>
          </p:cNvPicPr>
          <p:nvPr/>
        </p:nvPicPr>
        <p:blipFill rotWithShape="1">
          <a:blip r:embed="rId2">
            <a:duotone>
              <a:schemeClr val="bg2">
                <a:shade val="45000"/>
                <a:satMod val="135000"/>
              </a:schemeClr>
              <a:prstClr val="white"/>
            </a:duotone>
          </a:blip>
          <a:srcRect t="15413"/>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Build an Interactive Map with Folium</a:t>
            </a: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17</a:t>
            </a:fld>
            <a:endParaRPr lang="en-US" sz="1200">
              <a:solidFill>
                <a:prstClr val="black">
                  <a:tint val="75000"/>
                </a:prstClr>
              </a:solidFill>
              <a:latin typeface="Calibri" panose="020F0502020204030204"/>
            </a:endParaRPr>
          </a:p>
        </p:txBody>
      </p:sp>
      <p:graphicFrame>
        <p:nvGraphicFramePr>
          <p:cNvPr id="16" name="Content Placeholder 4">
            <a:extLst>
              <a:ext uri="{FF2B5EF4-FFF2-40B4-BE49-F238E27FC236}">
                <a16:creationId xmlns:a16="http://schemas.microsoft.com/office/drawing/2014/main" id="{5DCC45CC-20E7-9380-766D-F03F05269F82}"/>
              </a:ext>
            </a:extLst>
          </p:cNvPr>
          <p:cNvGraphicFramePr>
            <a:graphicFrameLocks noGrp="1"/>
          </p:cNvGraphicFramePr>
          <p:nvPr>
            <p:ph idx="4294967295"/>
            <p:extLst>
              <p:ext uri="{D42A27DB-BD31-4B8C-83A1-F6EECF244321}">
                <p14:modId xmlns:p14="http://schemas.microsoft.com/office/powerpoint/2010/main" val="2376942057"/>
              </p:ext>
            </p:extLst>
          </p:nvPr>
        </p:nvGraphicFramePr>
        <p:xfrm>
          <a:off x="609600" y="1469571"/>
          <a:ext cx="10961913" cy="47073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DE9EF29B-F6F5-EF8A-76F9-7C81738867BB}"/>
              </a:ext>
            </a:extLst>
          </p:cNvPr>
          <p:cNvSpPr txBox="1"/>
          <p:nvPr/>
        </p:nvSpPr>
        <p:spPr>
          <a:xfrm>
            <a:off x="442992" y="6104045"/>
            <a:ext cx="10551583" cy="646331"/>
          </a:xfrm>
          <a:prstGeom prst="rect">
            <a:avLst/>
          </a:prstGeom>
          <a:noFill/>
        </p:spPr>
        <p:txBody>
          <a:bodyPr wrap="square" rtlCol="0">
            <a:spAutoFit/>
          </a:bodyPr>
          <a:lstStyle/>
          <a:p>
            <a:r>
              <a:rPr lang="en-US" dirty="0"/>
              <a:t>Launch Sites Locations Analysis with Folium Notebook:</a:t>
            </a:r>
          </a:p>
          <a:p>
            <a:r>
              <a:rPr lang="en-US" dirty="0">
                <a:hlinkClick r:id="rId8"/>
              </a:rPr>
              <a:t>https://github.com/WarDen-Git/testrepo/blob/main/lab_jupyter_launch_site_location.jupyterlite.ipynb</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p:cNvSpPr>
            <a:spLocks noGrp="1"/>
          </p:cNvSpPr>
          <p:nvPr>
            <p:ph idx="4294967295"/>
          </p:nvPr>
        </p:nvSpPr>
        <p:spPr>
          <a:xfrm>
            <a:off x="770010" y="1524000"/>
            <a:ext cx="10515601" cy="4652963"/>
          </a:xfrm>
          <a:prstGeom prst="rect">
            <a:avLst/>
          </a:prstGeom>
        </p:spPr>
        <p:txBody>
          <a:bodyPr vert="horz" lIns="91440" tIns="45720" rIns="91440" bIns="45720" rtlCol="0" anchor="t">
            <a:normAutofit fontScale="92500" lnSpcReduction="10000"/>
          </a:bodyPr>
          <a:lstStyle/>
          <a:p>
            <a:pPr algn="l">
              <a:buFont typeface="+mj-lt"/>
              <a:buAutoNum type="arabicPeriod"/>
            </a:pPr>
            <a:r>
              <a:rPr lang="en-US" sz="2000" b="1" i="0" dirty="0">
                <a:effectLst/>
                <a:latin typeface="Söhne"/>
              </a:rPr>
              <a:t>Launch Site Drop-down Input Component:</a:t>
            </a:r>
            <a:endParaRPr lang="en-US" sz="2000" b="0" i="0" dirty="0">
              <a:effectLst/>
              <a:latin typeface="Söhne"/>
            </a:endParaRPr>
          </a:p>
          <a:p>
            <a:pPr marL="457200" lvl="1" indent="0" algn="l">
              <a:buNone/>
            </a:pPr>
            <a:r>
              <a:rPr lang="en-US" sz="1600" b="0" i="0" dirty="0">
                <a:effectLst/>
                <a:latin typeface="Söhne"/>
              </a:rPr>
              <a:t>Purpose: Enables the selection of different launch sites from a dropdown menu.</a:t>
            </a:r>
          </a:p>
          <a:p>
            <a:pPr marL="457200" lvl="1" indent="0" algn="l">
              <a:buNone/>
            </a:pPr>
            <a:r>
              <a:rPr lang="en-US" sz="1600" b="0" i="0" dirty="0">
                <a:effectLst/>
                <a:latin typeface="Söhne"/>
              </a:rPr>
              <a:t>This input component allows users to focus on specific launch sites of interest. It enhances user interactivity by providing a means to filter data based on launch locations, making the dashboard more versatile for users interested in particular sites.</a:t>
            </a:r>
          </a:p>
          <a:p>
            <a:pPr algn="l">
              <a:buFont typeface="+mj-lt"/>
              <a:buAutoNum type="arabicPeriod"/>
            </a:pPr>
            <a:r>
              <a:rPr lang="en-US" sz="2000" b="1" i="0" dirty="0">
                <a:effectLst/>
                <a:latin typeface="Söhne"/>
              </a:rPr>
              <a:t>Callback Function for Success Pie Chart:</a:t>
            </a:r>
            <a:endParaRPr lang="en-US" sz="2000" b="0" i="0" dirty="0">
              <a:effectLst/>
              <a:latin typeface="Söhne"/>
            </a:endParaRPr>
          </a:p>
          <a:p>
            <a:pPr marL="457200" lvl="1" indent="0" algn="l">
              <a:buNone/>
            </a:pPr>
            <a:r>
              <a:rPr lang="en-US" sz="1600" b="0" i="0" dirty="0">
                <a:effectLst/>
                <a:latin typeface="Söhne"/>
              </a:rPr>
              <a:t>Purpose: Renders a pie chart visualizing launch success counts based on the selected launch site from the dropdown.</a:t>
            </a:r>
          </a:p>
          <a:p>
            <a:pPr marL="457200" lvl="1" indent="0" algn="l">
              <a:buNone/>
            </a:pPr>
            <a:r>
              <a:rPr lang="en-US" sz="1600" b="0" i="0" dirty="0">
                <a:effectLst/>
                <a:latin typeface="Söhne"/>
              </a:rPr>
              <a:t>The pie chart provides a quick overview of the distribution of launch successes for the chosen site. This visual representation allows users to easily grasp the success rates and assess the performance of different launch sites.</a:t>
            </a:r>
          </a:p>
          <a:p>
            <a:pPr algn="l">
              <a:buFont typeface="+mj-lt"/>
              <a:buAutoNum type="arabicPeriod"/>
            </a:pPr>
            <a:r>
              <a:rPr lang="en-US" sz="2000" b="1" i="0" dirty="0">
                <a:effectLst/>
                <a:latin typeface="Söhne"/>
              </a:rPr>
              <a:t>Range Slider to Select Payload:</a:t>
            </a:r>
            <a:endParaRPr lang="en-US" sz="2000" b="0" i="0" dirty="0">
              <a:effectLst/>
              <a:latin typeface="Söhne"/>
            </a:endParaRPr>
          </a:p>
          <a:p>
            <a:pPr marL="457200" lvl="1" indent="0" algn="l">
              <a:buNone/>
            </a:pPr>
            <a:r>
              <a:rPr lang="en-US" sz="1600" b="0" i="0" dirty="0">
                <a:effectLst/>
                <a:latin typeface="Söhne"/>
              </a:rPr>
              <a:t>Purpose: Allows users to select a payload range using a slider.</a:t>
            </a:r>
          </a:p>
          <a:p>
            <a:pPr marL="457200" lvl="1" indent="0" algn="l">
              <a:buNone/>
            </a:pPr>
            <a:r>
              <a:rPr lang="en-US" sz="1600" b="0" i="0" dirty="0">
                <a:effectLst/>
                <a:latin typeface="Söhne"/>
              </a:rPr>
              <a:t>The range slider offers a flexible way to filter data based on payload values. Users can easily explore variations in payload ranges and observe any patterns or trends in the dataset related to mission outcomes.</a:t>
            </a:r>
          </a:p>
          <a:p>
            <a:pPr algn="l">
              <a:buFont typeface="+mj-lt"/>
              <a:buAutoNum type="arabicPeriod"/>
            </a:pPr>
            <a:r>
              <a:rPr lang="en-US" sz="2000" b="1" i="0" dirty="0">
                <a:effectLst/>
                <a:latin typeface="Söhne"/>
              </a:rPr>
              <a:t>Callback Function for Success-Payload Scatter Plot:</a:t>
            </a:r>
            <a:endParaRPr lang="en-US" sz="2000" b="0" i="0" dirty="0">
              <a:effectLst/>
              <a:latin typeface="Söhne"/>
            </a:endParaRPr>
          </a:p>
          <a:p>
            <a:pPr marL="457200" lvl="1" indent="0" algn="l">
              <a:buNone/>
            </a:pPr>
            <a:r>
              <a:rPr lang="en-US" sz="1600" b="0" i="0" dirty="0">
                <a:effectLst/>
                <a:latin typeface="Söhne"/>
              </a:rPr>
              <a:t>Purpose: Renders a scatter plot visualizing the correlation between payload and mission success for the selected launch site.</a:t>
            </a:r>
          </a:p>
          <a:p>
            <a:pPr marL="457200" lvl="1" indent="0" algn="l">
              <a:buNone/>
            </a:pPr>
            <a:r>
              <a:rPr lang="en-US" sz="1600" b="0" i="0" dirty="0">
                <a:effectLst/>
                <a:latin typeface="Söhne"/>
              </a:rPr>
              <a:t>The scatter plot aids in exploring potential relationships between payload characteristics and mission outcomes. By dynamically updating based on the selected launch site and payload range, users can visually assess whether certain payload features are associated with higher or lower success rates.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Plotly Dash</a:t>
            </a:r>
            <a:endParaRPr lang="en-US" dirty="0">
              <a:solidFill>
                <a:srgbClr val="0B49CB"/>
              </a:solidFill>
              <a:latin typeface="Abadi"/>
            </a:endParaRPr>
          </a:p>
        </p:txBody>
      </p:sp>
      <p:sp>
        <p:nvSpPr>
          <p:cNvPr id="2" name="TextBox 1">
            <a:extLst>
              <a:ext uri="{FF2B5EF4-FFF2-40B4-BE49-F238E27FC236}">
                <a16:creationId xmlns:a16="http://schemas.microsoft.com/office/drawing/2014/main" id="{177DB57B-FB4F-A279-06B9-66315BE12C32}"/>
              </a:ext>
            </a:extLst>
          </p:cNvPr>
          <p:cNvSpPr txBox="1"/>
          <p:nvPr/>
        </p:nvSpPr>
        <p:spPr>
          <a:xfrm>
            <a:off x="442992" y="6104045"/>
            <a:ext cx="10842619" cy="584775"/>
          </a:xfrm>
          <a:prstGeom prst="rect">
            <a:avLst/>
          </a:prstGeom>
          <a:noFill/>
        </p:spPr>
        <p:txBody>
          <a:bodyPr wrap="square" rtlCol="0">
            <a:spAutoFit/>
          </a:bodyPr>
          <a:lstStyle/>
          <a:p>
            <a:r>
              <a:rPr lang="en-US" sz="1600" dirty="0"/>
              <a:t>Interactive Dashboard with </a:t>
            </a:r>
            <a:r>
              <a:rPr lang="en-US" sz="1600" dirty="0" err="1"/>
              <a:t>Plotly</a:t>
            </a:r>
            <a:r>
              <a:rPr lang="en-US" sz="1600" dirty="0"/>
              <a:t> Notebook:</a:t>
            </a:r>
          </a:p>
          <a:p>
            <a:r>
              <a:rPr lang="en-US" sz="1600" dirty="0">
                <a:hlinkClick r:id="rId3"/>
              </a:rPr>
              <a:t>https://github.com/WarDen-Git/testrepo/blob/main/Hands_on_Lab__Build_an_Interactive_Dashboard_with_Plotly_Dash.ipynb</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19</a:t>
            </a:fld>
            <a:endParaRPr lang="en-US"/>
          </a:p>
        </p:txBody>
      </p:sp>
      <p:graphicFrame>
        <p:nvGraphicFramePr>
          <p:cNvPr id="24" name="Content Placeholder 4">
            <a:extLst>
              <a:ext uri="{FF2B5EF4-FFF2-40B4-BE49-F238E27FC236}">
                <a16:creationId xmlns:a16="http://schemas.microsoft.com/office/drawing/2014/main" id="{C182492F-1421-7177-D46E-FCB241BA3CCB}"/>
              </a:ext>
            </a:extLst>
          </p:cNvPr>
          <p:cNvGraphicFramePr>
            <a:graphicFrameLocks noGrp="1"/>
          </p:cNvGraphicFramePr>
          <p:nvPr>
            <p:ph idx="4294967295"/>
            <p:extLst>
              <p:ext uri="{D42A27DB-BD31-4B8C-83A1-F6EECF244321}">
                <p14:modId xmlns:p14="http://schemas.microsoft.com/office/powerpoint/2010/main" val="2462123326"/>
              </p:ext>
            </p:extLst>
          </p:nvPr>
        </p:nvGraphicFramePr>
        <p:xfrm>
          <a:off x="813553" y="1382487"/>
          <a:ext cx="10420504" cy="4729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endParaRPr lang="en-US" dirty="0">
              <a:solidFill>
                <a:srgbClr val="0B49CB"/>
              </a:solidFill>
              <a:latin typeface="Abadi"/>
            </a:endParaRPr>
          </a:p>
        </p:txBody>
      </p:sp>
      <p:sp>
        <p:nvSpPr>
          <p:cNvPr id="14" name="Rectangle 10">
            <a:extLst>
              <a:ext uri="{FF2B5EF4-FFF2-40B4-BE49-F238E27FC236}">
                <a16:creationId xmlns:a16="http://schemas.microsoft.com/office/drawing/2014/main" id="{27BD57CF-F510-4704-8222-BDEFA7C8F10D}"/>
              </a:ext>
            </a:extLst>
          </p:cNvPr>
          <p:cNvSpPr>
            <a:spLocks noChangeArrowheads="1"/>
          </p:cNvSpPr>
          <p:nvPr/>
        </p:nvSpPr>
        <p:spPr bwMode="auto">
          <a:xfrm>
            <a:off x="0" y="-415498"/>
            <a:ext cx="6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8CD8C491-531E-FA47-2444-2EA570433D2A}"/>
              </a:ext>
            </a:extLst>
          </p:cNvPr>
          <p:cNvSpPr txBox="1"/>
          <p:nvPr/>
        </p:nvSpPr>
        <p:spPr>
          <a:xfrm>
            <a:off x="442992" y="6104045"/>
            <a:ext cx="11014980" cy="584775"/>
          </a:xfrm>
          <a:prstGeom prst="rect">
            <a:avLst/>
          </a:prstGeom>
          <a:noFill/>
        </p:spPr>
        <p:txBody>
          <a:bodyPr wrap="square" rtlCol="0">
            <a:spAutoFit/>
          </a:bodyPr>
          <a:lstStyle/>
          <a:p>
            <a:r>
              <a:rPr lang="en-US" sz="1600" dirty="0"/>
              <a:t>Predictive Analysis Notebook:</a:t>
            </a:r>
          </a:p>
          <a:p>
            <a:r>
              <a:rPr lang="en-US" sz="1600" dirty="0">
                <a:hlinkClick r:id="rId8"/>
              </a:rPr>
              <a:t>https://github.com/WarDen-Git/testrepo/blob/main/module_4_SpaceX_Machine_Learning_Prediction_Part_5.jupyterlite.ipynb</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9218" name="Picture 2">
            <a:extLst>
              <a:ext uri="{FF2B5EF4-FFF2-40B4-BE49-F238E27FC236}">
                <a16:creationId xmlns:a16="http://schemas.microsoft.com/office/drawing/2014/main" id="{D597A6DA-A223-2A08-247A-522906C48A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694" y="1414102"/>
            <a:ext cx="9056233" cy="4437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5F39D8-5506-E441-5062-904431BC9028}"/>
              </a:ext>
            </a:extLst>
          </p:cNvPr>
          <p:cNvSpPr txBox="1"/>
          <p:nvPr/>
        </p:nvSpPr>
        <p:spPr>
          <a:xfrm>
            <a:off x="2601685" y="6020460"/>
            <a:ext cx="6988629" cy="369332"/>
          </a:xfrm>
          <a:prstGeom prst="rect">
            <a:avLst/>
          </a:prstGeom>
          <a:noFill/>
        </p:spPr>
        <p:txBody>
          <a:bodyPr wrap="square" rtlCol="0">
            <a:spAutoFit/>
          </a:bodyPr>
          <a:lstStyle/>
          <a:p>
            <a:r>
              <a:rPr lang="en-US" dirty="0"/>
              <a:t>If the number of flights exceeds 80, the success rate is 100%.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242" name="Picture 2">
            <a:extLst>
              <a:ext uri="{FF2B5EF4-FFF2-40B4-BE49-F238E27FC236}">
                <a16:creationId xmlns:a16="http://schemas.microsoft.com/office/drawing/2014/main" id="{2E18949D-9E63-6898-5D23-B2FFECB3E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7462" y="1423716"/>
            <a:ext cx="7077075" cy="4352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D664DF6-CBB1-251F-4FE9-BDE92F2D2D42}"/>
              </a:ext>
            </a:extLst>
          </p:cNvPr>
          <p:cNvSpPr txBox="1"/>
          <p:nvPr/>
        </p:nvSpPr>
        <p:spPr>
          <a:xfrm>
            <a:off x="2601685" y="6020460"/>
            <a:ext cx="6988629" cy="646331"/>
          </a:xfrm>
          <a:prstGeom prst="rect">
            <a:avLst/>
          </a:prstGeom>
          <a:noFill/>
        </p:spPr>
        <p:txBody>
          <a:bodyPr wrap="square" rtlCol="0">
            <a:spAutoFit/>
          </a:bodyPr>
          <a:lstStyle/>
          <a:p>
            <a:r>
              <a:rPr lang="en-US" dirty="0"/>
              <a:t>At the VAFB-SLC launch site, no rockets have been launched with a heavy payload mass exceeding 10,000.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1266" name="Picture 2">
            <a:extLst>
              <a:ext uri="{FF2B5EF4-FFF2-40B4-BE49-F238E27FC236}">
                <a16:creationId xmlns:a16="http://schemas.microsoft.com/office/drawing/2014/main" id="{2A05B12F-09C3-E327-D61F-41029056C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975" y="1423989"/>
            <a:ext cx="8723539" cy="47796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9EEF6BE-1614-41C1-445C-9B2B4AD7DFB2}"/>
              </a:ext>
            </a:extLst>
          </p:cNvPr>
          <p:cNvSpPr txBox="1"/>
          <p:nvPr/>
        </p:nvSpPr>
        <p:spPr>
          <a:xfrm>
            <a:off x="2634343" y="6185254"/>
            <a:ext cx="6923314" cy="369332"/>
          </a:xfrm>
          <a:prstGeom prst="rect">
            <a:avLst/>
          </a:prstGeom>
          <a:noFill/>
        </p:spPr>
        <p:txBody>
          <a:bodyPr wrap="square">
            <a:spAutoFit/>
          </a:bodyPr>
          <a:lstStyle/>
          <a:p>
            <a:r>
              <a:rPr lang="en-US" dirty="0"/>
              <a:t>The ES-L1, GEO, HEO, and SSO orbits exhibit the highest success rates.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2290" name="Picture 2">
            <a:extLst>
              <a:ext uri="{FF2B5EF4-FFF2-40B4-BE49-F238E27FC236}">
                <a16:creationId xmlns:a16="http://schemas.microsoft.com/office/drawing/2014/main" id="{51CDEB5C-6E47-CDCC-E31D-A3699D65D3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768" y="1434380"/>
            <a:ext cx="8894463" cy="47920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B9849B1-8987-E2A8-68A2-A5BA97949331}"/>
              </a:ext>
            </a:extLst>
          </p:cNvPr>
          <p:cNvSpPr txBox="1"/>
          <p:nvPr/>
        </p:nvSpPr>
        <p:spPr>
          <a:xfrm>
            <a:off x="3289002" y="6242545"/>
            <a:ext cx="6760028" cy="369332"/>
          </a:xfrm>
          <a:prstGeom prst="rect">
            <a:avLst/>
          </a:prstGeom>
          <a:noFill/>
        </p:spPr>
        <p:txBody>
          <a:bodyPr wrap="square">
            <a:spAutoFit/>
          </a:bodyPr>
          <a:lstStyle/>
          <a:p>
            <a:r>
              <a:rPr lang="en-US" dirty="0"/>
              <a:t>If the number of flights exceeds 80, the success rate is 100%.</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3314" name="Picture 2">
            <a:extLst>
              <a:ext uri="{FF2B5EF4-FFF2-40B4-BE49-F238E27FC236}">
                <a16:creationId xmlns:a16="http://schemas.microsoft.com/office/drawing/2014/main" id="{E76A5008-9220-0227-D4E5-C667100ED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748" y="1370792"/>
            <a:ext cx="8018503" cy="4311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3BF1E1-B774-B0D1-011F-A49477C9607D}"/>
              </a:ext>
            </a:extLst>
          </p:cNvPr>
          <p:cNvSpPr txBox="1"/>
          <p:nvPr/>
        </p:nvSpPr>
        <p:spPr>
          <a:xfrm>
            <a:off x="1970315" y="5682406"/>
            <a:ext cx="8523514" cy="923330"/>
          </a:xfrm>
          <a:prstGeom prst="rect">
            <a:avLst/>
          </a:prstGeom>
          <a:noFill/>
        </p:spPr>
        <p:txBody>
          <a:bodyPr wrap="square">
            <a:spAutoFit/>
          </a:bodyPr>
          <a:lstStyle/>
          <a:p>
            <a:r>
              <a:rPr lang="en-US" b="0" i="0" dirty="0">
                <a:effectLst/>
                <a:latin typeface="Söhne"/>
              </a:rPr>
              <a:t>For heavy payloads, Polar, LEO, and ISS orbits show a higher rate of successful landings. However, distinguishing the landing outcomes is less clear for GTO, as both positive landing rates and negative landing (unsuccessful mission) rates are observed in this orbit.</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4338" name="Picture 2">
            <a:extLst>
              <a:ext uri="{FF2B5EF4-FFF2-40B4-BE49-F238E27FC236}">
                <a16:creationId xmlns:a16="http://schemas.microsoft.com/office/drawing/2014/main" id="{70A26765-E83B-A1D9-D78B-19BF36496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839" y="1438343"/>
            <a:ext cx="8372322" cy="45872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2251730-C7CE-7B99-6E6D-A56075919301}"/>
              </a:ext>
            </a:extLst>
          </p:cNvPr>
          <p:cNvSpPr txBox="1"/>
          <p:nvPr/>
        </p:nvSpPr>
        <p:spPr>
          <a:xfrm>
            <a:off x="2628900" y="6057879"/>
            <a:ext cx="6934200" cy="369332"/>
          </a:xfrm>
          <a:prstGeom prst="rect">
            <a:avLst/>
          </a:prstGeom>
          <a:noFill/>
        </p:spPr>
        <p:txBody>
          <a:bodyPr wrap="square">
            <a:spAutoFit/>
          </a:bodyPr>
          <a:lstStyle/>
          <a:p>
            <a:r>
              <a:rPr lang="en-US" dirty="0"/>
              <a:t>The success rate has been consistently increasing from 2013 until 2020.</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A4B9A7E-57CE-3A8C-C76C-69AB9EB1B624}"/>
              </a:ext>
            </a:extLst>
          </p:cNvPr>
          <p:cNvPicPr>
            <a:picLocks noChangeAspect="1"/>
          </p:cNvPicPr>
          <p:nvPr/>
        </p:nvPicPr>
        <p:blipFill>
          <a:blip r:embed="rId3"/>
          <a:stretch>
            <a:fillRect/>
          </a:stretch>
        </p:blipFill>
        <p:spPr>
          <a:xfrm>
            <a:off x="3319385" y="1470103"/>
            <a:ext cx="4581525" cy="2914650"/>
          </a:xfrm>
          <a:prstGeom prst="rect">
            <a:avLst/>
          </a:prstGeom>
        </p:spPr>
      </p:pic>
      <p:sp>
        <p:nvSpPr>
          <p:cNvPr id="9" name="TextBox 8">
            <a:extLst>
              <a:ext uri="{FF2B5EF4-FFF2-40B4-BE49-F238E27FC236}">
                <a16:creationId xmlns:a16="http://schemas.microsoft.com/office/drawing/2014/main" id="{F91E3B2F-E0E7-130A-840B-4CC6A04D5D4C}"/>
              </a:ext>
            </a:extLst>
          </p:cNvPr>
          <p:cNvSpPr txBox="1"/>
          <p:nvPr/>
        </p:nvSpPr>
        <p:spPr>
          <a:xfrm>
            <a:off x="421668" y="4458254"/>
            <a:ext cx="10779732" cy="1200329"/>
          </a:xfrm>
          <a:prstGeom prst="rect">
            <a:avLst/>
          </a:prstGeom>
          <a:noFill/>
        </p:spPr>
        <p:txBody>
          <a:bodyPr wrap="square">
            <a:spAutoFit/>
          </a:bodyPr>
          <a:lstStyle/>
          <a:p>
            <a:pPr algn="just"/>
            <a:r>
              <a:rPr lang="en-US" dirty="0"/>
              <a:t>The SQL query %</a:t>
            </a:r>
            <a:r>
              <a:rPr lang="en-US" dirty="0" err="1"/>
              <a:t>sql</a:t>
            </a:r>
            <a:r>
              <a:rPr lang="en-US" dirty="0"/>
              <a:t> SELECT DISTINCT </a:t>
            </a:r>
            <a:r>
              <a:rPr lang="en-US" dirty="0" err="1"/>
              <a:t>Launch_Site</a:t>
            </a:r>
            <a:r>
              <a:rPr lang="en-US" dirty="0"/>
              <a:t> FROM SPACEXTABLE; retrieves a list of unique launch site names from the "</a:t>
            </a:r>
            <a:r>
              <a:rPr lang="en-US" dirty="0" err="1"/>
              <a:t>Launch_Site</a:t>
            </a:r>
            <a:r>
              <a:rPr lang="en-US" dirty="0"/>
              <a:t>" column in the "SPACEXTABLE" table. The use of DISTINCT ensures that only distinct values are returned, eliminating any duplicates in the result set. This query is designed to provide a clear and unique list of launch sites mentioned in the specified column of the table.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6" name="Picture 5">
            <a:extLst>
              <a:ext uri="{FF2B5EF4-FFF2-40B4-BE49-F238E27FC236}">
                <a16:creationId xmlns:a16="http://schemas.microsoft.com/office/drawing/2014/main" id="{81ECE704-8640-2134-65F6-5711C7A20015}"/>
              </a:ext>
            </a:extLst>
          </p:cNvPr>
          <p:cNvPicPr>
            <a:picLocks noChangeAspect="1"/>
          </p:cNvPicPr>
          <p:nvPr/>
        </p:nvPicPr>
        <p:blipFill>
          <a:blip r:embed="rId3"/>
          <a:stretch>
            <a:fillRect/>
          </a:stretch>
        </p:blipFill>
        <p:spPr>
          <a:xfrm>
            <a:off x="1759892" y="1279249"/>
            <a:ext cx="8535837" cy="3660386"/>
          </a:xfrm>
          <a:prstGeom prst="rect">
            <a:avLst/>
          </a:prstGeom>
        </p:spPr>
      </p:pic>
      <p:sp>
        <p:nvSpPr>
          <p:cNvPr id="7" name="TextBox 6">
            <a:extLst>
              <a:ext uri="{FF2B5EF4-FFF2-40B4-BE49-F238E27FC236}">
                <a16:creationId xmlns:a16="http://schemas.microsoft.com/office/drawing/2014/main" id="{B4DFBE4A-3259-C195-E9AA-F25A42FFD34D}"/>
              </a:ext>
            </a:extLst>
          </p:cNvPr>
          <p:cNvSpPr txBox="1"/>
          <p:nvPr/>
        </p:nvSpPr>
        <p:spPr>
          <a:xfrm>
            <a:off x="454324" y="5009910"/>
            <a:ext cx="11389333" cy="1477328"/>
          </a:xfrm>
          <a:prstGeom prst="rect">
            <a:avLst/>
          </a:prstGeom>
          <a:noFill/>
        </p:spPr>
        <p:txBody>
          <a:bodyPr wrap="square">
            <a:spAutoFit/>
          </a:bodyPr>
          <a:lstStyle/>
          <a:p>
            <a:pPr algn="just"/>
            <a:r>
              <a:rPr lang="en-US" dirty="0"/>
              <a:t>The SQL query %</a:t>
            </a:r>
            <a:r>
              <a:rPr lang="en-US" dirty="0" err="1"/>
              <a:t>sql</a:t>
            </a:r>
            <a:r>
              <a:rPr lang="en-US" dirty="0"/>
              <a:t> SELECT * FROM SPACEXTABLE WHERE </a:t>
            </a:r>
            <a:r>
              <a:rPr lang="en-US" dirty="0" err="1"/>
              <a:t>Launch_Site</a:t>
            </a:r>
            <a:r>
              <a:rPr lang="en-US" dirty="0"/>
              <a:t> LIKE 'KSC%' LIMIT 5; retrieves up to five rows from the "SPACEXTABLE" table where the values in the "</a:t>
            </a:r>
            <a:r>
              <a:rPr lang="en-US" dirty="0" err="1"/>
              <a:t>Launch_Site</a:t>
            </a:r>
            <a:r>
              <a:rPr lang="en-US" dirty="0"/>
              <a:t>" column start with 'KSC'. The LIKE operator, combined with the percent sign (%), is used for pattern matching, and in this case, it filters records where the launch site name begins with 'KSC'. The LIMIT 5 statement ensures that only a maximum of five results are returned. This query provides a snapshot of the first five records in the table that meet the specified criteria related to the launch site.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1539460" y="2677068"/>
            <a:ext cx="4017889" cy="3440533"/>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tx1"/>
                </a:solidFill>
                <a:latin typeface="Abadi" panose="020B0604020104020204" pitchFamily="34" charset="0"/>
              </a:rPr>
              <a:t>Methodologies:</a:t>
            </a:r>
          </a:p>
          <a:p>
            <a:pPr algn="l">
              <a:buFont typeface="+mj-lt"/>
              <a:buAutoNum type="arabicPeriod"/>
            </a:pPr>
            <a:r>
              <a:rPr lang="en-US" sz="1600" b="1" i="0" dirty="0">
                <a:solidFill>
                  <a:schemeClr val="tx1"/>
                </a:solidFill>
                <a:effectLst/>
                <a:latin typeface="Söhne"/>
              </a:rPr>
              <a:t>Data Collection:</a:t>
            </a:r>
            <a:r>
              <a:rPr lang="en-US" sz="1600" b="0" i="0" dirty="0">
                <a:solidFill>
                  <a:schemeClr val="tx1"/>
                </a:solidFill>
                <a:effectLst/>
                <a:latin typeface="Söhne"/>
              </a:rPr>
              <a:t> </a:t>
            </a:r>
            <a:r>
              <a:rPr lang="en-US" sz="1600" b="0" i="1" dirty="0">
                <a:solidFill>
                  <a:schemeClr val="tx1"/>
                </a:solidFill>
                <a:effectLst/>
                <a:latin typeface="Söhne"/>
              </a:rPr>
              <a:t>Curating Comprehensive Datasets Through API Integration and Web Scraping</a:t>
            </a:r>
            <a:endParaRPr lang="en-US" sz="1600" b="0" i="0" dirty="0">
              <a:solidFill>
                <a:schemeClr val="tx1"/>
              </a:solidFill>
              <a:effectLst/>
              <a:latin typeface="Söhne"/>
            </a:endParaRPr>
          </a:p>
          <a:p>
            <a:pPr algn="l">
              <a:buFont typeface="+mj-lt"/>
              <a:buAutoNum type="arabicPeriod"/>
            </a:pPr>
            <a:r>
              <a:rPr lang="en-US" sz="1600" b="1" i="0" dirty="0">
                <a:solidFill>
                  <a:schemeClr val="tx1"/>
                </a:solidFill>
                <a:effectLst/>
                <a:latin typeface="Söhne"/>
              </a:rPr>
              <a:t>Data Wrangling:</a:t>
            </a:r>
            <a:r>
              <a:rPr lang="en-US" sz="1600" b="0" i="0" dirty="0">
                <a:solidFill>
                  <a:schemeClr val="tx1"/>
                </a:solidFill>
                <a:effectLst/>
                <a:latin typeface="Söhne"/>
              </a:rPr>
              <a:t> </a:t>
            </a:r>
            <a:r>
              <a:rPr lang="en-US" sz="1600" b="0" i="1" dirty="0">
                <a:solidFill>
                  <a:schemeClr val="tx1"/>
                </a:solidFill>
                <a:effectLst/>
                <a:latin typeface="Söhne"/>
              </a:rPr>
              <a:t>Meticulous Data Cleaning, Structuring, and Refinement</a:t>
            </a:r>
            <a:endParaRPr lang="en-US" sz="1600" b="0" i="0" dirty="0">
              <a:solidFill>
                <a:schemeClr val="tx1"/>
              </a:solidFill>
              <a:effectLst/>
              <a:latin typeface="Söhne"/>
            </a:endParaRPr>
          </a:p>
          <a:p>
            <a:pPr algn="l">
              <a:buFont typeface="+mj-lt"/>
              <a:buAutoNum type="arabicPeriod"/>
            </a:pPr>
            <a:r>
              <a:rPr lang="en-US" sz="1600" b="1" i="0" dirty="0">
                <a:solidFill>
                  <a:schemeClr val="tx1"/>
                </a:solidFill>
                <a:effectLst/>
                <a:latin typeface="Söhne"/>
              </a:rPr>
              <a:t>Exploratory Data Analysis (EDA):</a:t>
            </a:r>
            <a:r>
              <a:rPr lang="en-US" sz="1600" b="0" i="0" dirty="0">
                <a:solidFill>
                  <a:schemeClr val="tx1"/>
                </a:solidFill>
                <a:effectLst/>
                <a:latin typeface="Söhne"/>
              </a:rPr>
              <a:t> </a:t>
            </a:r>
            <a:r>
              <a:rPr lang="en-US" sz="1600" b="0" i="1" dirty="0">
                <a:solidFill>
                  <a:schemeClr val="tx1"/>
                </a:solidFill>
                <a:effectLst/>
                <a:latin typeface="Söhne"/>
              </a:rPr>
              <a:t>In-Depth Analysis with SQL, Pandas, and Matplotlib</a:t>
            </a:r>
            <a:endParaRPr lang="en-US" sz="1600" b="0" i="0" dirty="0">
              <a:solidFill>
                <a:schemeClr val="tx1"/>
              </a:solidFill>
              <a:effectLst/>
              <a:latin typeface="Söhne"/>
            </a:endParaRPr>
          </a:p>
          <a:p>
            <a:pPr algn="l">
              <a:buFont typeface="+mj-lt"/>
              <a:buAutoNum type="arabicPeriod"/>
            </a:pPr>
            <a:r>
              <a:rPr lang="en-US" sz="1600" b="1" i="0" dirty="0">
                <a:solidFill>
                  <a:schemeClr val="tx1"/>
                </a:solidFill>
                <a:effectLst/>
                <a:latin typeface="Söhne"/>
              </a:rPr>
              <a:t>Interactive Visual Analytics and Dashboard Creation:</a:t>
            </a:r>
            <a:r>
              <a:rPr lang="en-US" sz="1600" b="0" i="0" dirty="0">
                <a:solidFill>
                  <a:schemeClr val="tx1"/>
                </a:solidFill>
                <a:effectLst/>
                <a:latin typeface="Söhne"/>
              </a:rPr>
              <a:t> </a:t>
            </a:r>
            <a:r>
              <a:rPr lang="en-US" sz="1600" b="0" i="1" dirty="0">
                <a:solidFill>
                  <a:schemeClr val="tx1"/>
                </a:solidFill>
                <a:effectLst/>
                <a:latin typeface="Söhne"/>
              </a:rPr>
              <a:t>Engaging Stakeholders with Folium and </a:t>
            </a:r>
            <a:r>
              <a:rPr lang="en-US" sz="1600" b="0" i="1" dirty="0" err="1">
                <a:solidFill>
                  <a:schemeClr val="tx1"/>
                </a:solidFill>
                <a:effectLst/>
                <a:latin typeface="Söhne"/>
              </a:rPr>
              <a:t>Plotly</a:t>
            </a:r>
            <a:r>
              <a:rPr lang="en-US" sz="1600" b="0" i="1" dirty="0">
                <a:solidFill>
                  <a:schemeClr val="tx1"/>
                </a:solidFill>
                <a:effectLst/>
                <a:latin typeface="Söhne"/>
              </a:rPr>
              <a:t> Dash</a:t>
            </a:r>
            <a:endParaRPr lang="en-US" sz="1600" b="0" i="0" dirty="0">
              <a:solidFill>
                <a:schemeClr val="tx1"/>
              </a:solidFill>
              <a:effectLst/>
              <a:latin typeface="Söhne"/>
            </a:endParaRPr>
          </a:p>
          <a:p>
            <a:pPr algn="l">
              <a:buFont typeface="+mj-lt"/>
              <a:buAutoNum type="arabicPeriod"/>
            </a:pPr>
            <a:r>
              <a:rPr lang="en-US" sz="1600" b="1" i="0" dirty="0">
                <a:solidFill>
                  <a:schemeClr val="tx1"/>
                </a:solidFill>
                <a:effectLst/>
                <a:latin typeface="Söhne"/>
              </a:rPr>
              <a:t>Predictive Analysis (Classification):</a:t>
            </a:r>
            <a:r>
              <a:rPr lang="en-US" sz="1600" b="0" i="0" dirty="0">
                <a:solidFill>
                  <a:schemeClr val="tx1"/>
                </a:solidFill>
                <a:effectLst/>
                <a:latin typeface="Söhne"/>
              </a:rPr>
              <a:t> </a:t>
            </a:r>
            <a:r>
              <a:rPr lang="en-US" sz="1600" b="0" i="1" dirty="0">
                <a:solidFill>
                  <a:schemeClr val="tx1"/>
                </a:solidFill>
                <a:effectLst/>
                <a:latin typeface="Söhne"/>
              </a:rPr>
              <a:t>Informed Decision-Making through Machine Learning Models</a:t>
            </a:r>
            <a:endParaRPr lang="en-US" sz="1600" b="0" i="0" dirty="0">
              <a:solidFill>
                <a:schemeClr val="tx1"/>
              </a:solidFill>
              <a:effectLst/>
              <a:latin typeface="Söhne"/>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
        <p:nvSpPr>
          <p:cNvPr id="6" name="TextBox 5">
            <a:extLst>
              <a:ext uri="{FF2B5EF4-FFF2-40B4-BE49-F238E27FC236}">
                <a16:creationId xmlns:a16="http://schemas.microsoft.com/office/drawing/2014/main" id="{824E91DE-9A1D-57B8-9C97-BB70DD3E590E}"/>
              </a:ext>
            </a:extLst>
          </p:cNvPr>
          <p:cNvSpPr txBox="1"/>
          <p:nvPr/>
        </p:nvSpPr>
        <p:spPr>
          <a:xfrm>
            <a:off x="770011" y="1537336"/>
            <a:ext cx="10398732" cy="923330"/>
          </a:xfrm>
          <a:prstGeom prst="rect">
            <a:avLst/>
          </a:prstGeom>
          <a:noFill/>
        </p:spPr>
        <p:txBody>
          <a:bodyPr wrap="square">
            <a:spAutoFit/>
          </a:bodyPr>
          <a:lstStyle/>
          <a:p>
            <a:pPr marL="0" indent="0" algn="just">
              <a:lnSpc>
                <a:spcPct val="100000"/>
              </a:lnSpc>
              <a:spcBef>
                <a:spcPts val="1400"/>
              </a:spcBef>
              <a:buNone/>
            </a:pPr>
            <a:r>
              <a:rPr lang="en-US" sz="1800" dirty="0">
                <a:solidFill>
                  <a:schemeClr val="accent3">
                    <a:lumMod val="25000"/>
                  </a:schemeClr>
                </a:solidFill>
                <a:latin typeface="Abadi" panose="020B0604020104020204" pitchFamily="34" charset="0"/>
              </a:rPr>
              <a:t>In the era of commercial space exploration, SPACE Y is on a mission to make space travel a reality for everyone. Born from the belief that the wonders of the universe should be within reach, we are committed to redefining accessibility in space exploration. </a:t>
            </a:r>
          </a:p>
        </p:txBody>
      </p:sp>
      <p:sp>
        <p:nvSpPr>
          <p:cNvPr id="2" name="Content Placeholder 2">
            <a:extLst>
              <a:ext uri="{FF2B5EF4-FFF2-40B4-BE49-F238E27FC236}">
                <a16:creationId xmlns:a16="http://schemas.microsoft.com/office/drawing/2014/main" id="{D8485FD4-278C-428E-371F-4C77B96A3E4E}"/>
              </a:ext>
            </a:extLst>
          </p:cNvPr>
          <p:cNvSpPr txBox="1"/>
          <p:nvPr/>
        </p:nvSpPr>
        <p:spPr>
          <a:xfrm>
            <a:off x="6426577" y="2676250"/>
            <a:ext cx="4017889" cy="344053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tx1"/>
                </a:solidFill>
                <a:latin typeface="Abadi" panose="020B0604020104020204" pitchFamily="34" charset="0"/>
              </a:rPr>
              <a:t>Results:</a:t>
            </a:r>
          </a:p>
          <a:p>
            <a:pPr algn="l">
              <a:buFont typeface="+mj-lt"/>
              <a:buAutoNum type="arabicPeriod"/>
            </a:pPr>
            <a:r>
              <a:rPr lang="en-US" sz="1600" b="1" i="0" dirty="0">
                <a:solidFill>
                  <a:schemeClr val="tx1"/>
                </a:solidFill>
                <a:effectLst/>
                <a:latin typeface="Söhne"/>
              </a:rPr>
              <a:t>Optimized Hyperparameters:</a:t>
            </a:r>
            <a:r>
              <a:rPr lang="en-US" sz="1600" b="0" i="0" dirty="0">
                <a:solidFill>
                  <a:schemeClr val="tx1"/>
                </a:solidFill>
                <a:effectLst/>
                <a:latin typeface="Söhne"/>
              </a:rPr>
              <a:t> </a:t>
            </a:r>
            <a:r>
              <a:rPr lang="en-US" sz="1600" b="0" i="1" dirty="0">
                <a:solidFill>
                  <a:schemeClr val="tx1"/>
                </a:solidFill>
                <a:effectLst/>
                <a:latin typeface="Söhne"/>
              </a:rPr>
              <a:t>Identifying the Best Hyperparameters for Each Classification Algorithm</a:t>
            </a:r>
            <a:endParaRPr lang="en-US" sz="1600" b="0" i="0" dirty="0">
              <a:solidFill>
                <a:schemeClr val="tx1"/>
              </a:solidFill>
              <a:effectLst/>
              <a:latin typeface="Söhne"/>
            </a:endParaRPr>
          </a:p>
          <a:p>
            <a:pPr algn="l">
              <a:buFont typeface="+mj-lt"/>
              <a:buAutoNum type="arabicPeriod"/>
            </a:pPr>
            <a:r>
              <a:rPr lang="en-US" sz="1600" b="1" i="0" dirty="0">
                <a:solidFill>
                  <a:schemeClr val="tx1"/>
                </a:solidFill>
                <a:effectLst/>
                <a:latin typeface="Söhne"/>
              </a:rPr>
              <a:t>Performance Assessment:</a:t>
            </a:r>
            <a:r>
              <a:rPr lang="en-US" sz="1600" b="0" i="0" dirty="0">
                <a:solidFill>
                  <a:schemeClr val="tx1"/>
                </a:solidFill>
                <a:effectLst/>
                <a:latin typeface="Söhne"/>
              </a:rPr>
              <a:t> </a:t>
            </a:r>
            <a:r>
              <a:rPr lang="en-US" sz="1600" b="0" i="1" dirty="0">
                <a:solidFill>
                  <a:schemeClr val="tx1"/>
                </a:solidFill>
                <a:effectLst/>
                <a:latin typeface="Söhne"/>
              </a:rPr>
              <a:t>Determining the Superior Method through Test Data Evaluation</a:t>
            </a:r>
            <a:endParaRPr lang="en-US" sz="1600" b="0" i="0" dirty="0">
              <a:solidFill>
                <a:schemeClr val="tx1"/>
              </a:solidFill>
              <a:effectLst/>
              <a:latin typeface="Söhn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8A10310-0C43-A066-05C3-738D148E1B8F}"/>
              </a:ext>
            </a:extLst>
          </p:cNvPr>
          <p:cNvPicPr>
            <a:picLocks noChangeAspect="1"/>
          </p:cNvPicPr>
          <p:nvPr/>
        </p:nvPicPr>
        <p:blipFill>
          <a:blip r:embed="rId3"/>
          <a:stretch>
            <a:fillRect/>
          </a:stretch>
        </p:blipFill>
        <p:spPr>
          <a:xfrm>
            <a:off x="1685925" y="1502048"/>
            <a:ext cx="8820150" cy="1724025"/>
          </a:xfrm>
          <a:prstGeom prst="rect">
            <a:avLst/>
          </a:prstGeom>
        </p:spPr>
      </p:pic>
      <p:sp>
        <p:nvSpPr>
          <p:cNvPr id="5" name="TextBox 4">
            <a:extLst>
              <a:ext uri="{FF2B5EF4-FFF2-40B4-BE49-F238E27FC236}">
                <a16:creationId xmlns:a16="http://schemas.microsoft.com/office/drawing/2014/main" id="{9151F5FC-6E78-D049-1ABC-7D574E17876A}"/>
              </a:ext>
            </a:extLst>
          </p:cNvPr>
          <p:cNvSpPr txBox="1"/>
          <p:nvPr/>
        </p:nvSpPr>
        <p:spPr>
          <a:xfrm>
            <a:off x="605594" y="3325524"/>
            <a:ext cx="10980811" cy="2031325"/>
          </a:xfrm>
          <a:prstGeom prst="rect">
            <a:avLst/>
          </a:prstGeom>
          <a:noFill/>
        </p:spPr>
        <p:txBody>
          <a:bodyPr wrap="square">
            <a:spAutoFit/>
          </a:bodyPr>
          <a:lstStyle/>
          <a:p>
            <a:endParaRPr lang="en-US" dirty="0"/>
          </a:p>
          <a:p>
            <a:pPr algn="just"/>
            <a:r>
              <a:rPr lang="en-US" dirty="0"/>
              <a:t>The SQL query %</a:t>
            </a:r>
            <a:r>
              <a:rPr lang="en-US" dirty="0" err="1"/>
              <a:t>sql</a:t>
            </a:r>
            <a:r>
              <a:rPr lang="en-US" dirty="0"/>
              <a:t> SELECT SUM(PAYLOAD_MASS__KG_) AS </a:t>
            </a:r>
            <a:r>
              <a:rPr lang="en-US" dirty="0" err="1"/>
              <a:t>TotalPayloadMass</a:t>
            </a:r>
            <a:r>
              <a:rPr lang="en-US" dirty="0"/>
              <a:t> FROM SPACEXTABLE WHERE Customer = 'NASA (CRS)' calculates the total payload mass, represented by the "PAYLOAD_MASS__KG_" column, for missions where the customer is identified as 'NASA (CRS)' in the "SPACEXTABLE" table. The SUM function is used to aggregate the payload masses of all relevant rows, and the result is given an alias "</a:t>
            </a:r>
            <a:r>
              <a:rPr lang="en-US" dirty="0" err="1"/>
              <a:t>TotalPayloadMass</a:t>
            </a:r>
            <a:r>
              <a:rPr lang="en-US" dirty="0"/>
              <a:t>" for clarity. This query allows for the retrieval of the cumulative payload mass specifically associated with NASA Commercial Resupply Service (CRS) missions in the dataset.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D0FF257-28F1-7B62-CE34-4145500C2F08}"/>
              </a:ext>
            </a:extLst>
          </p:cNvPr>
          <p:cNvPicPr>
            <a:picLocks noChangeAspect="1"/>
          </p:cNvPicPr>
          <p:nvPr/>
        </p:nvPicPr>
        <p:blipFill>
          <a:blip r:embed="rId3"/>
          <a:stretch>
            <a:fillRect/>
          </a:stretch>
        </p:blipFill>
        <p:spPr>
          <a:xfrm>
            <a:off x="1322461" y="1423688"/>
            <a:ext cx="9410700" cy="1724025"/>
          </a:xfrm>
          <a:prstGeom prst="rect">
            <a:avLst/>
          </a:prstGeom>
        </p:spPr>
      </p:pic>
      <p:sp>
        <p:nvSpPr>
          <p:cNvPr id="5" name="TextBox 4">
            <a:extLst>
              <a:ext uri="{FF2B5EF4-FFF2-40B4-BE49-F238E27FC236}">
                <a16:creationId xmlns:a16="http://schemas.microsoft.com/office/drawing/2014/main" id="{75A7FA29-A637-090E-25C3-6B7865C7E5CE}"/>
              </a:ext>
            </a:extLst>
          </p:cNvPr>
          <p:cNvSpPr txBox="1"/>
          <p:nvPr/>
        </p:nvSpPr>
        <p:spPr>
          <a:xfrm>
            <a:off x="604156" y="3492168"/>
            <a:ext cx="10853815" cy="1754326"/>
          </a:xfrm>
          <a:prstGeom prst="rect">
            <a:avLst/>
          </a:prstGeom>
          <a:noFill/>
        </p:spPr>
        <p:txBody>
          <a:bodyPr wrap="square">
            <a:spAutoFit/>
          </a:bodyPr>
          <a:lstStyle/>
          <a:p>
            <a:pPr algn="just"/>
            <a:r>
              <a:rPr lang="en-US" dirty="0"/>
              <a:t>The SQL query %</a:t>
            </a:r>
            <a:r>
              <a:rPr lang="en-US" dirty="0" err="1"/>
              <a:t>sql</a:t>
            </a:r>
            <a:r>
              <a:rPr lang="en-US" dirty="0"/>
              <a:t> SELECT AVG(PAYLOAD_MASS__KG_) AS </a:t>
            </a:r>
            <a:r>
              <a:rPr lang="en-US" dirty="0" err="1"/>
              <a:t>AveragePayloadMass</a:t>
            </a:r>
            <a:r>
              <a:rPr lang="en-US" dirty="0"/>
              <a:t> FROM SPACEXTABLE WHERE </a:t>
            </a:r>
            <a:r>
              <a:rPr lang="en-US" dirty="0" err="1"/>
              <a:t>Booster_Version</a:t>
            </a:r>
            <a:r>
              <a:rPr lang="en-US" dirty="0"/>
              <a:t> = 'F9 v1.1' calculates the average payload mass, represented by the "PAYLOAD_MASS__KG_" column, for missions where the booster version is specified as 'F9 v1.1' in the "SPACEXTABLE" table. The AVG function is used to compute the average of payload masses across all relevant rows, and the result is assigned the alias "</a:t>
            </a:r>
            <a:r>
              <a:rPr lang="en-US" dirty="0" err="1"/>
              <a:t>AveragePayloadMass</a:t>
            </a:r>
            <a:r>
              <a:rPr lang="en-US" dirty="0"/>
              <a:t>" for clarity. This query provides the mean payload mass specifically for missions utilizing the Falcon 9 (v1.1) booster version in the dataset.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3036FE0-39B5-5BCB-14D9-3907C52D0368}"/>
              </a:ext>
            </a:extLst>
          </p:cNvPr>
          <p:cNvPicPr>
            <a:picLocks noChangeAspect="1"/>
          </p:cNvPicPr>
          <p:nvPr/>
        </p:nvPicPr>
        <p:blipFill>
          <a:blip r:embed="rId3"/>
          <a:stretch>
            <a:fillRect/>
          </a:stretch>
        </p:blipFill>
        <p:spPr>
          <a:xfrm>
            <a:off x="1524000" y="1349148"/>
            <a:ext cx="9144000" cy="1743075"/>
          </a:xfrm>
          <a:prstGeom prst="rect">
            <a:avLst/>
          </a:prstGeom>
        </p:spPr>
      </p:pic>
      <p:sp>
        <p:nvSpPr>
          <p:cNvPr id="5" name="TextBox 4">
            <a:extLst>
              <a:ext uri="{FF2B5EF4-FFF2-40B4-BE49-F238E27FC236}">
                <a16:creationId xmlns:a16="http://schemas.microsoft.com/office/drawing/2014/main" id="{41175653-7232-0FBE-2399-69660DFBBFA6}"/>
              </a:ext>
            </a:extLst>
          </p:cNvPr>
          <p:cNvSpPr txBox="1"/>
          <p:nvPr/>
        </p:nvSpPr>
        <p:spPr>
          <a:xfrm>
            <a:off x="889528" y="3429000"/>
            <a:ext cx="10412943" cy="1754326"/>
          </a:xfrm>
          <a:prstGeom prst="rect">
            <a:avLst/>
          </a:prstGeom>
          <a:noFill/>
        </p:spPr>
        <p:txBody>
          <a:bodyPr wrap="square">
            <a:spAutoFit/>
          </a:bodyPr>
          <a:lstStyle/>
          <a:p>
            <a:pPr algn="just"/>
            <a:r>
              <a:rPr lang="en-US" dirty="0"/>
              <a:t>The SQL query %</a:t>
            </a:r>
            <a:r>
              <a:rPr lang="en-US" dirty="0" err="1"/>
              <a:t>sql</a:t>
            </a:r>
            <a:r>
              <a:rPr lang="en-US" dirty="0"/>
              <a:t> SELECT MIN(Date) AS </a:t>
            </a:r>
            <a:r>
              <a:rPr lang="en-US" dirty="0" err="1"/>
              <a:t>MinLandingDate</a:t>
            </a:r>
            <a:r>
              <a:rPr lang="en-US" dirty="0"/>
              <a:t> FROM SPACEXTABLE WHERE </a:t>
            </a:r>
            <a:r>
              <a:rPr lang="en-US" dirty="0" err="1"/>
              <a:t>Landing_Outcome</a:t>
            </a:r>
            <a:r>
              <a:rPr lang="en-US" dirty="0"/>
              <a:t> = 'Success (drone ship)' retrieves the minimum (earliest) landing date, represented by the "Date" column, among missions where the landing outcome is specified as 'Success (drone ship)' in the "SPACEXTABLE" table. The MIN function is used to find the minimum date value in the subset of rows that meet the specified landing outcome criteria. The result is given the alias "</a:t>
            </a:r>
            <a:r>
              <a:rPr lang="en-US" dirty="0" err="1"/>
              <a:t>MinLandingDate</a:t>
            </a:r>
            <a:r>
              <a:rPr lang="en-US" dirty="0"/>
              <a:t>" for clarity, providing the earliest successful drone ship landing date recorded in the dataset.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7355F89-9E35-0585-032B-0A095A675A9C}"/>
              </a:ext>
            </a:extLst>
          </p:cNvPr>
          <p:cNvPicPr>
            <a:picLocks noChangeAspect="1"/>
          </p:cNvPicPr>
          <p:nvPr/>
        </p:nvPicPr>
        <p:blipFill>
          <a:blip r:embed="rId3"/>
          <a:stretch>
            <a:fillRect/>
          </a:stretch>
        </p:blipFill>
        <p:spPr>
          <a:xfrm>
            <a:off x="681037" y="1317851"/>
            <a:ext cx="10829925" cy="2524125"/>
          </a:xfrm>
          <a:prstGeom prst="rect">
            <a:avLst/>
          </a:prstGeom>
        </p:spPr>
      </p:pic>
      <p:sp>
        <p:nvSpPr>
          <p:cNvPr id="5" name="TextBox 4">
            <a:extLst>
              <a:ext uri="{FF2B5EF4-FFF2-40B4-BE49-F238E27FC236}">
                <a16:creationId xmlns:a16="http://schemas.microsoft.com/office/drawing/2014/main" id="{DC326389-E416-67CA-42B9-8E1ADD1A5EA8}"/>
              </a:ext>
            </a:extLst>
          </p:cNvPr>
          <p:cNvSpPr txBox="1"/>
          <p:nvPr/>
        </p:nvSpPr>
        <p:spPr>
          <a:xfrm>
            <a:off x="566056" y="4048239"/>
            <a:ext cx="10944905" cy="1477328"/>
          </a:xfrm>
          <a:prstGeom prst="rect">
            <a:avLst/>
          </a:prstGeom>
          <a:noFill/>
        </p:spPr>
        <p:txBody>
          <a:bodyPr wrap="square">
            <a:spAutoFit/>
          </a:bodyPr>
          <a:lstStyle/>
          <a:p>
            <a:pPr algn="just"/>
            <a:r>
              <a:rPr lang="en-US" dirty="0"/>
              <a:t>The SQL query %</a:t>
            </a:r>
            <a:r>
              <a:rPr lang="en-US" dirty="0" err="1"/>
              <a:t>sql</a:t>
            </a:r>
            <a:r>
              <a:rPr lang="en-US" dirty="0"/>
              <a:t> SELECT </a:t>
            </a:r>
            <a:r>
              <a:rPr lang="en-US" dirty="0" err="1"/>
              <a:t>Booster_Version</a:t>
            </a:r>
            <a:r>
              <a:rPr lang="en-US" dirty="0"/>
              <a:t> FROM SPACEXTABLE WHERE </a:t>
            </a:r>
            <a:r>
              <a:rPr lang="en-US" dirty="0" err="1"/>
              <a:t>Landing_Outcome</a:t>
            </a:r>
            <a:r>
              <a:rPr lang="en-US" dirty="0"/>
              <a:t> = 'Success (ground pad)' AND PAYLOAD_MASS__KG_ &gt; 4000 AND PAYLOAD_MASS__KG_ &lt; 6000 retrieves the "</a:t>
            </a:r>
            <a:r>
              <a:rPr lang="en-US" dirty="0" err="1"/>
              <a:t>Booster_Version</a:t>
            </a:r>
            <a:r>
              <a:rPr lang="en-US" dirty="0"/>
              <a:t>" values from the "SPACEXTABLE" table where the landing outcome is specified as 'Success (ground pad)' and the payload mass falls within the range of 4000 to 6000 kilograms. This query filters the dataset to specifically identify booster versions associated with successful ground pad landings and payloads within the specified mass range.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34</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4617D68-5407-FE0E-6A7D-AD315E1C11D0}"/>
              </a:ext>
            </a:extLst>
          </p:cNvPr>
          <p:cNvPicPr>
            <a:picLocks noChangeAspect="1"/>
          </p:cNvPicPr>
          <p:nvPr/>
        </p:nvPicPr>
        <p:blipFill>
          <a:blip r:embed="rId3"/>
          <a:stretch>
            <a:fillRect/>
          </a:stretch>
        </p:blipFill>
        <p:spPr>
          <a:xfrm>
            <a:off x="1809750" y="1300842"/>
            <a:ext cx="8572500" cy="2819400"/>
          </a:xfrm>
          <a:prstGeom prst="rect">
            <a:avLst/>
          </a:prstGeom>
        </p:spPr>
      </p:pic>
      <p:sp>
        <p:nvSpPr>
          <p:cNvPr id="5" name="TextBox 4">
            <a:extLst>
              <a:ext uri="{FF2B5EF4-FFF2-40B4-BE49-F238E27FC236}">
                <a16:creationId xmlns:a16="http://schemas.microsoft.com/office/drawing/2014/main" id="{A7941CA8-6E3B-BD2B-707F-545C6D20B4B4}"/>
              </a:ext>
            </a:extLst>
          </p:cNvPr>
          <p:cNvSpPr txBox="1"/>
          <p:nvPr/>
        </p:nvSpPr>
        <p:spPr>
          <a:xfrm>
            <a:off x="879587" y="4271247"/>
            <a:ext cx="10296448" cy="1754326"/>
          </a:xfrm>
          <a:prstGeom prst="rect">
            <a:avLst/>
          </a:prstGeom>
          <a:noFill/>
        </p:spPr>
        <p:txBody>
          <a:bodyPr wrap="square">
            <a:spAutoFit/>
          </a:bodyPr>
          <a:lstStyle/>
          <a:p>
            <a:pPr algn="just"/>
            <a:r>
              <a:rPr lang="en-US" dirty="0"/>
              <a:t>The SQL query %</a:t>
            </a:r>
            <a:r>
              <a:rPr lang="en-US" dirty="0" err="1"/>
              <a:t>sql</a:t>
            </a:r>
            <a:r>
              <a:rPr lang="en-US" dirty="0"/>
              <a:t> SELECT </a:t>
            </a:r>
            <a:r>
              <a:rPr lang="en-US" dirty="0" err="1"/>
              <a:t>Mission_Outcome</a:t>
            </a:r>
            <a:r>
              <a:rPr lang="en-US" dirty="0"/>
              <a:t>, COUNT(*) AS </a:t>
            </a:r>
            <a:r>
              <a:rPr lang="en-US" dirty="0" err="1"/>
              <a:t>TotalMissions</a:t>
            </a:r>
            <a:r>
              <a:rPr lang="en-US" dirty="0"/>
              <a:t> FROM SPACEXTABLE GROUP BY </a:t>
            </a:r>
            <a:r>
              <a:rPr lang="en-US" dirty="0" err="1"/>
              <a:t>Mission_Outcome</a:t>
            </a:r>
            <a:r>
              <a:rPr lang="en-US" dirty="0"/>
              <a:t>; retrieves a summary of mission outcomes and their respective counts from the "SPACEXTABLE" table. The COUNT(*) function is used to calculate the total number of occurrences for each unique value in the "</a:t>
            </a:r>
            <a:r>
              <a:rPr lang="en-US" dirty="0" err="1"/>
              <a:t>Mission_Outcome</a:t>
            </a:r>
            <a:r>
              <a:rPr lang="en-US" dirty="0"/>
              <a:t>" column. The GROUP BY </a:t>
            </a:r>
            <a:r>
              <a:rPr lang="en-US" dirty="0" err="1"/>
              <a:t>Mission_Outcome</a:t>
            </a:r>
            <a:r>
              <a:rPr lang="en-US" dirty="0"/>
              <a:t> statement ensures that the counting operation is performed for each distinct mission outcome. The result will show a list of unique mission outcomes alongside the total count of missions associated with each outcome in the dataset.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DDA350E-E840-4860-3B0E-E217F3BD1841}"/>
              </a:ext>
            </a:extLst>
          </p:cNvPr>
          <p:cNvPicPr>
            <a:picLocks noChangeAspect="1"/>
          </p:cNvPicPr>
          <p:nvPr/>
        </p:nvPicPr>
        <p:blipFill>
          <a:blip r:embed="rId3"/>
          <a:stretch>
            <a:fillRect/>
          </a:stretch>
        </p:blipFill>
        <p:spPr>
          <a:xfrm>
            <a:off x="2787112" y="1328058"/>
            <a:ext cx="6481398" cy="3541142"/>
          </a:xfrm>
          <a:prstGeom prst="rect">
            <a:avLst/>
          </a:prstGeom>
        </p:spPr>
      </p:pic>
      <p:sp>
        <p:nvSpPr>
          <p:cNvPr id="5" name="TextBox 4">
            <a:extLst>
              <a:ext uri="{FF2B5EF4-FFF2-40B4-BE49-F238E27FC236}">
                <a16:creationId xmlns:a16="http://schemas.microsoft.com/office/drawing/2014/main" id="{06D7FEC4-0136-1467-BCFA-75AC541B5400}"/>
              </a:ext>
            </a:extLst>
          </p:cNvPr>
          <p:cNvSpPr txBox="1"/>
          <p:nvPr/>
        </p:nvSpPr>
        <p:spPr>
          <a:xfrm>
            <a:off x="228601" y="4995911"/>
            <a:ext cx="11778342" cy="1323439"/>
          </a:xfrm>
          <a:prstGeom prst="rect">
            <a:avLst/>
          </a:prstGeom>
          <a:noFill/>
        </p:spPr>
        <p:txBody>
          <a:bodyPr wrap="square">
            <a:spAutoFit/>
          </a:bodyPr>
          <a:lstStyle/>
          <a:p>
            <a:pPr algn="just"/>
            <a:r>
              <a:rPr lang="en-US" sz="1600" dirty="0"/>
              <a:t>The SQL query %</a:t>
            </a:r>
            <a:r>
              <a:rPr lang="en-US" sz="1600" dirty="0" err="1"/>
              <a:t>sql</a:t>
            </a:r>
            <a:r>
              <a:rPr lang="en-US" sz="1600" dirty="0"/>
              <a:t> SELECT </a:t>
            </a:r>
            <a:r>
              <a:rPr lang="en-US" sz="1600" dirty="0" err="1"/>
              <a:t>Booster_Version</a:t>
            </a:r>
            <a:r>
              <a:rPr lang="en-US" sz="1600" dirty="0"/>
              <a:t> FROM SPACEXTABLE WHERE PAYLOAD_MASS__KG_ = (SELECT MAX(PAYLOAD_MASS__KG_) FROM SPACEXTABLE); retrieves the "</a:t>
            </a:r>
            <a:r>
              <a:rPr lang="en-US" sz="1600" dirty="0" err="1"/>
              <a:t>Booster_Version</a:t>
            </a:r>
            <a:r>
              <a:rPr lang="en-US" sz="1600" dirty="0"/>
              <a:t>" values from the "SPACEXTABLE" table for missions where the payload mass is equal to the maximum payload mass found in the entire dataset. The subquery (SELECT MAX(PAYLOAD_MASS__KG_) FROM SPACEXTABLE) calculates the maximum payload mass, and the outer query filters records where the payload mass matches this maximum value. This query identifies the booster version associated with the mission(s) having the highest payload mass in the dataset.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2017 Launch Records</a:t>
            </a:r>
          </a:p>
        </p:txBody>
      </p:sp>
      <p:pic>
        <p:nvPicPr>
          <p:cNvPr id="6" name="Picture 5">
            <a:extLst>
              <a:ext uri="{FF2B5EF4-FFF2-40B4-BE49-F238E27FC236}">
                <a16:creationId xmlns:a16="http://schemas.microsoft.com/office/drawing/2014/main" id="{CAF05684-5982-52B5-D5E1-D0A9CF680CF5}"/>
              </a:ext>
            </a:extLst>
          </p:cNvPr>
          <p:cNvPicPr>
            <a:picLocks noChangeAspect="1"/>
          </p:cNvPicPr>
          <p:nvPr/>
        </p:nvPicPr>
        <p:blipFill>
          <a:blip r:embed="rId3"/>
          <a:stretch>
            <a:fillRect/>
          </a:stretch>
        </p:blipFill>
        <p:spPr>
          <a:xfrm>
            <a:off x="650948" y="1404937"/>
            <a:ext cx="10753725" cy="3590925"/>
          </a:xfrm>
          <a:prstGeom prst="rect">
            <a:avLst/>
          </a:prstGeom>
        </p:spPr>
      </p:pic>
      <p:sp>
        <p:nvSpPr>
          <p:cNvPr id="5" name="TextBox 4">
            <a:extLst>
              <a:ext uri="{FF2B5EF4-FFF2-40B4-BE49-F238E27FC236}">
                <a16:creationId xmlns:a16="http://schemas.microsoft.com/office/drawing/2014/main" id="{FB9840EF-9A25-D908-B0BA-C60E59AA90FE}"/>
              </a:ext>
            </a:extLst>
          </p:cNvPr>
          <p:cNvSpPr txBox="1"/>
          <p:nvPr/>
        </p:nvSpPr>
        <p:spPr>
          <a:xfrm>
            <a:off x="326570" y="4997431"/>
            <a:ext cx="11342916" cy="1323439"/>
          </a:xfrm>
          <a:prstGeom prst="rect">
            <a:avLst/>
          </a:prstGeom>
          <a:noFill/>
        </p:spPr>
        <p:txBody>
          <a:bodyPr wrap="square">
            <a:spAutoFit/>
          </a:bodyPr>
          <a:lstStyle/>
          <a:p>
            <a:pPr algn="just"/>
            <a:r>
              <a:rPr lang="en-US" sz="1600" dirty="0"/>
              <a:t>The SQL query %</a:t>
            </a:r>
            <a:r>
              <a:rPr lang="en-US" sz="1600" dirty="0" err="1"/>
              <a:t>sql</a:t>
            </a:r>
            <a:r>
              <a:rPr lang="en-US" sz="1600" dirty="0"/>
              <a:t> SELECT </a:t>
            </a:r>
            <a:r>
              <a:rPr lang="en-US" sz="1600" dirty="0" err="1"/>
              <a:t>substr</a:t>
            </a:r>
            <a:r>
              <a:rPr lang="en-US" sz="1600" dirty="0"/>
              <a:t>(Date, 6, 2) AS Month, </a:t>
            </a:r>
            <a:r>
              <a:rPr lang="en-US" sz="1600" dirty="0" err="1"/>
              <a:t>Landing_Outcome</a:t>
            </a:r>
            <a:r>
              <a:rPr lang="en-US" sz="1600" dirty="0"/>
              <a:t>, </a:t>
            </a:r>
            <a:r>
              <a:rPr lang="en-US" sz="1600" dirty="0" err="1"/>
              <a:t>Booster_Version</a:t>
            </a:r>
            <a:r>
              <a:rPr lang="en-US" sz="1600" dirty="0"/>
              <a:t>, </a:t>
            </a:r>
            <a:r>
              <a:rPr lang="en-US" sz="1600" dirty="0" err="1"/>
              <a:t>Launch_Site</a:t>
            </a:r>
            <a:r>
              <a:rPr lang="en-US" sz="1600" dirty="0"/>
              <a:t> FROM SPACEXTABLE WHERE </a:t>
            </a:r>
            <a:r>
              <a:rPr lang="en-US" sz="1600" dirty="0" err="1"/>
              <a:t>substr</a:t>
            </a:r>
            <a:r>
              <a:rPr lang="en-US" sz="1600" dirty="0"/>
              <a:t>(Date, 0, 5) = '2017' AND </a:t>
            </a:r>
            <a:r>
              <a:rPr lang="en-US" sz="1600" dirty="0" err="1"/>
              <a:t>Landing_Outcome</a:t>
            </a:r>
            <a:r>
              <a:rPr lang="en-US" sz="1600" dirty="0"/>
              <a:t> = 'Success (ground pad)'; retrieves a subset of data from the "SPACEXTABLE" table for missions that occurred in the year 2017 and had a landing outcome specified as 'Success (ground pad)'. The </a:t>
            </a:r>
            <a:r>
              <a:rPr lang="en-US" sz="1600" dirty="0" err="1"/>
              <a:t>substr</a:t>
            </a:r>
            <a:r>
              <a:rPr lang="en-US" sz="1600" dirty="0"/>
              <a:t>(Date, 6, 2) extracts the month information from the "Date" column, and the selected columns include the extracted month, landing outcome, booster version, and launch site for these specific missions.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37</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C13828A-1F47-9B6B-4FAD-A08B4A8F73E2}"/>
              </a:ext>
            </a:extLst>
          </p:cNvPr>
          <p:cNvPicPr>
            <a:picLocks noChangeAspect="1"/>
          </p:cNvPicPr>
          <p:nvPr/>
        </p:nvPicPr>
        <p:blipFill>
          <a:blip r:embed="rId3"/>
          <a:stretch>
            <a:fillRect/>
          </a:stretch>
        </p:blipFill>
        <p:spPr>
          <a:xfrm>
            <a:off x="1777263" y="1290637"/>
            <a:ext cx="8270252" cy="3289055"/>
          </a:xfrm>
          <a:prstGeom prst="rect">
            <a:avLst/>
          </a:prstGeom>
        </p:spPr>
      </p:pic>
      <p:sp>
        <p:nvSpPr>
          <p:cNvPr id="7" name="TextBox 6">
            <a:extLst>
              <a:ext uri="{FF2B5EF4-FFF2-40B4-BE49-F238E27FC236}">
                <a16:creationId xmlns:a16="http://schemas.microsoft.com/office/drawing/2014/main" id="{79E4DD78-9126-D5E3-C71C-6DE4BCF8370D}"/>
              </a:ext>
            </a:extLst>
          </p:cNvPr>
          <p:cNvSpPr txBox="1"/>
          <p:nvPr/>
        </p:nvSpPr>
        <p:spPr>
          <a:xfrm>
            <a:off x="472996" y="4659422"/>
            <a:ext cx="11109630" cy="1815882"/>
          </a:xfrm>
          <a:prstGeom prst="rect">
            <a:avLst/>
          </a:prstGeom>
          <a:noFill/>
        </p:spPr>
        <p:txBody>
          <a:bodyPr wrap="square">
            <a:spAutoFit/>
          </a:bodyPr>
          <a:lstStyle/>
          <a:p>
            <a:pPr algn="just"/>
            <a:r>
              <a:rPr lang="en-US" sz="1600" dirty="0"/>
              <a:t>The SQL query %</a:t>
            </a:r>
            <a:r>
              <a:rPr lang="en-US" sz="1600" dirty="0" err="1"/>
              <a:t>sql</a:t>
            </a:r>
            <a:r>
              <a:rPr lang="en-US" sz="1600" dirty="0"/>
              <a:t> SELECT </a:t>
            </a:r>
            <a:r>
              <a:rPr lang="en-US" sz="1600" dirty="0" err="1"/>
              <a:t>Landing_Outcome</a:t>
            </a:r>
            <a:r>
              <a:rPr lang="en-US" sz="1600" dirty="0"/>
              <a:t>, COUNT(*) AS </a:t>
            </a:r>
            <a:r>
              <a:rPr lang="en-US" sz="1600" dirty="0" err="1"/>
              <a:t>OutcomeCount</a:t>
            </a:r>
            <a:r>
              <a:rPr lang="en-US" sz="1600" dirty="0"/>
              <a:t> FROM SPACEXTABLE WHERE Date BETWEEN '2010-06-04' AND '2017-03-20' GROUP BY </a:t>
            </a:r>
            <a:r>
              <a:rPr lang="en-US" sz="1600" dirty="0" err="1"/>
              <a:t>Landing_Outcome</a:t>
            </a:r>
            <a:r>
              <a:rPr lang="en-US" sz="1600" dirty="0"/>
              <a:t> ORDER BY </a:t>
            </a:r>
            <a:r>
              <a:rPr lang="en-US" sz="1600" dirty="0" err="1"/>
              <a:t>OutcomeCount</a:t>
            </a:r>
            <a:r>
              <a:rPr lang="en-US" sz="1600" dirty="0"/>
              <a:t> DESC; retrieves a summary of landing outcomes and their respective counts from the "SPACEXTABLE" table for missions that occurred between June 4, 2010, and March 20, 2017. The COUNT(*) function calculates the total number of occurrences for each unique value in the "</a:t>
            </a:r>
            <a:r>
              <a:rPr lang="en-US" sz="1600" dirty="0" err="1"/>
              <a:t>Landing_Outcome</a:t>
            </a:r>
            <a:r>
              <a:rPr lang="en-US" sz="1600" dirty="0"/>
              <a:t>" column, and the GROUP BY </a:t>
            </a:r>
            <a:r>
              <a:rPr lang="en-US" sz="1600" dirty="0" err="1"/>
              <a:t>Landing_Outcome</a:t>
            </a:r>
            <a:r>
              <a:rPr lang="en-US" sz="1600" dirty="0"/>
              <a:t> ensures the counting operation is performed for each distinct landing outcome. The result is then ordered in descending order based on the count of each landing outcome, providing a ranking of outcomes from the most to the least frequent during the specified time range.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39</a:t>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a:extLst>
              <a:ext uri="{FF2B5EF4-FFF2-40B4-BE49-F238E27FC236}">
                <a16:creationId xmlns:a16="http://schemas.microsoft.com/office/drawing/2014/main" id="{7379B3EC-F7E0-9E0E-1DF9-1F73E2EC7AC5}"/>
              </a:ext>
            </a:extLst>
          </p:cNvPr>
          <p:cNvPicPr>
            <a:picLocks noChangeAspect="1"/>
          </p:cNvPicPr>
          <p:nvPr/>
        </p:nvPicPr>
        <p:blipFill rotWithShape="1">
          <a:blip r:embed="rId3"/>
          <a:srcRect l="7232" r="18145"/>
          <a:stretch/>
        </p:blipFill>
        <p:spPr>
          <a:xfrm>
            <a:off x="620486" y="1312195"/>
            <a:ext cx="5643485" cy="5007155"/>
          </a:xfrm>
          <a:prstGeom prst="rect">
            <a:avLst/>
          </a:prstGeom>
        </p:spPr>
      </p:pic>
      <p:pic>
        <p:nvPicPr>
          <p:cNvPr id="8" name="Picture 7">
            <a:extLst>
              <a:ext uri="{FF2B5EF4-FFF2-40B4-BE49-F238E27FC236}">
                <a16:creationId xmlns:a16="http://schemas.microsoft.com/office/drawing/2014/main" id="{13D5B153-410E-598C-348C-B8BE176BF577}"/>
              </a:ext>
            </a:extLst>
          </p:cNvPr>
          <p:cNvPicPr>
            <a:picLocks noChangeAspect="1"/>
          </p:cNvPicPr>
          <p:nvPr/>
        </p:nvPicPr>
        <p:blipFill rotWithShape="1">
          <a:blip r:embed="rId4"/>
          <a:srcRect t="21284" b="10396"/>
          <a:stretch/>
        </p:blipFill>
        <p:spPr>
          <a:xfrm>
            <a:off x="6507347" y="1312195"/>
            <a:ext cx="3825785" cy="2236297"/>
          </a:xfrm>
          <a:prstGeom prst="rect">
            <a:avLst/>
          </a:prstGeom>
        </p:spPr>
      </p:pic>
      <p:pic>
        <p:nvPicPr>
          <p:cNvPr id="10" name="Picture 9">
            <a:extLst>
              <a:ext uri="{FF2B5EF4-FFF2-40B4-BE49-F238E27FC236}">
                <a16:creationId xmlns:a16="http://schemas.microsoft.com/office/drawing/2014/main" id="{4219B4C9-6EBF-2F83-8EBB-351567D04C07}"/>
              </a:ext>
            </a:extLst>
          </p:cNvPr>
          <p:cNvPicPr>
            <a:picLocks noChangeAspect="1"/>
          </p:cNvPicPr>
          <p:nvPr/>
        </p:nvPicPr>
        <p:blipFill rotWithShape="1">
          <a:blip r:embed="rId5"/>
          <a:srcRect l="2726"/>
          <a:stretch/>
        </p:blipFill>
        <p:spPr>
          <a:xfrm>
            <a:off x="6507347" y="3772988"/>
            <a:ext cx="3834695" cy="2570038"/>
          </a:xfrm>
          <a:prstGeom prst="rect">
            <a:avLst/>
          </a:prstGeom>
        </p:spPr>
      </p:pic>
      <p:sp>
        <p:nvSpPr>
          <p:cNvPr id="13" name="TextBox 12">
            <a:extLst>
              <a:ext uri="{FF2B5EF4-FFF2-40B4-BE49-F238E27FC236}">
                <a16:creationId xmlns:a16="http://schemas.microsoft.com/office/drawing/2014/main" id="{92282EF2-9B6E-22AC-E749-5A55EA684E31}"/>
              </a:ext>
            </a:extLst>
          </p:cNvPr>
          <p:cNvSpPr txBox="1"/>
          <p:nvPr/>
        </p:nvSpPr>
        <p:spPr>
          <a:xfrm>
            <a:off x="1756585" y="6343026"/>
            <a:ext cx="8329787" cy="369332"/>
          </a:xfrm>
          <a:prstGeom prst="rect">
            <a:avLst/>
          </a:prstGeom>
          <a:noFill/>
        </p:spPr>
        <p:txBody>
          <a:bodyPr wrap="square">
            <a:spAutoFit/>
          </a:bodyPr>
          <a:lstStyle/>
          <a:p>
            <a:r>
              <a:rPr lang="en-US" dirty="0"/>
              <a:t>All launch sites are situated in close proximity to the coast and within restricted areas.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txBox="1"/>
          <p:nvPr/>
        </p:nvSpPr>
        <p:spPr>
          <a:xfrm>
            <a:off x="391886" y="325369"/>
            <a:ext cx="4616796"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chemeClr val="tx1"/>
                </a:solidFill>
                <a:latin typeface="ADLaM Display" panose="020F0502020204030204" pitchFamily="2" charset="0"/>
                <a:ea typeface="ADLaM Display" panose="020F0502020204030204" pitchFamily="2" charset="0"/>
                <a:cs typeface="ADLaM Display" panose="020F0502020204030204" pitchFamily="2" charset="0"/>
              </a:rPr>
              <a:t>Introduction</a:t>
            </a:r>
          </a:p>
        </p:txBody>
      </p:sp>
      <p:sp>
        <p:nvSpPr>
          <p:cNvPr id="3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p:nvPr/>
        </p:nvSpPr>
        <p:spPr>
          <a:xfrm>
            <a:off x="261258" y="2732314"/>
            <a:ext cx="4747424" cy="3989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just">
              <a:spcBef>
                <a:spcPts val="1400"/>
              </a:spcBef>
              <a:buNone/>
            </a:pPr>
            <a:r>
              <a:rPr lang="en-US" sz="1800" dirty="0">
                <a:solidFill>
                  <a:schemeClr val="tx1"/>
                </a:solidFill>
                <a:latin typeface="+mn-lt"/>
              </a:rPr>
              <a:t>In this project, we're exploring a cool space idea: figuring out if SpaceX's Falcon 9 rocket's first stage will land safely. You see, SpaceX is known for its cost-friendly rocket launches, only about 62 million dollars, way less than what others charge, which can go over 165 million dollars. The trick? SpaceX can reuse the first stage of the rocket. So, if we can predict whether that first stage will land well, we can figure out how much a launch will cost. This info is super handy if another company wants to compete with SpaceX for a rocket launch. So, buckle up for a journey into predicting space success and making space travel more wallet-friendly!</a:t>
            </a:r>
          </a:p>
          <a:p>
            <a:pPr algn="just">
              <a:spcBef>
                <a:spcPts val="1400"/>
              </a:spcBef>
              <a:buFont typeface="Arial" panose="020B0604020202020204" pitchFamily="34" charset="0"/>
              <a:buChar char="•"/>
            </a:pPr>
            <a:endParaRPr lang="en-US" sz="1800" dirty="0">
              <a:solidFill>
                <a:schemeClr val="tx1"/>
              </a:solidFill>
              <a:latin typeface="+mn-lt"/>
            </a:endParaRPr>
          </a:p>
          <a:p>
            <a:pPr algn="just">
              <a:spcBef>
                <a:spcPts val="1400"/>
              </a:spcBef>
              <a:buFont typeface="Arial" panose="020B0604020202020204" pitchFamily="34" charset="0"/>
              <a:buChar char="•"/>
            </a:pPr>
            <a:endParaRPr lang="en-US" sz="1800" dirty="0">
              <a:solidFill>
                <a:schemeClr val="tx1"/>
              </a:solidFill>
              <a:latin typeface="+mn-lt"/>
            </a:endParaRPr>
          </a:p>
          <a:p>
            <a:pPr algn="just">
              <a:spcBef>
                <a:spcPts val="1400"/>
              </a:spcBef>
              <a:buFont typeface="Arial" panose="020B0604020202020204" pitchFamily="34" charset="0"/>
              <a:buChar char="•"/>
            </a:pPr>
            <a:endParaRPr lang="en-US" sz="1800" dirty="0">
              <a:solidFill>
                <a:schemeClr val="tx1"/>
              </a:solidFill>
              <a:latin typeface="+mn-lt"/>
            </a:endParaRPr>
          </a:p>
          <a:p>
            <a:pPr algn="just">
              <a:spcBef>
                <a:spcPts val="1400"/>
              </a:spcBef>
              <a:buFont typeface="Arial" panose="020B0604020202020204" pitchFamily="34" charset="0"/>
              <a:buChar char="•"/>
            </a:pPr>
            <a:endParaRPr lang="en-US" sz="1800" dirty="0">
              <a:solidFill>
                <a:schemeClr val="tx1"/>
              </a:solidFill>
              <a:latin typeface="+mn-lt"/>
            </a:endParaRPr>
          </a:p>
          <a:p>
            <a:pPr algn="just">
              <a:spcBef>
                <a:spcPts val="1400"/>
              </a:spcBef>
              <a:buFont typeface="Arial" panose="020B0604020202020204" pitchFamily="34" charset="0"/>
              <a:buChar char="•"/>
            </a:pPr>
            <a:endParaRPr lang="en-US" sz="1800" dirty="0">
              <a:solidFill>
                <a:schemeClr val="tx1"/>
              </a:solidFill>
              <a:latin typeface="+mn-lt"/>
            </a:endParaRPr>
          </a:p>
        </p:txBody>
      </p:sp>
      <p:pic>
        <p:nvPicPr>
          <p:cNvPr id="31" name="Picture 30" descr="Launching tubes">
            <a:extLst>
              <a:ext uri="{FF2B5EF4-FFF2-40B4-BE49-F238E27FC236}">
                <a16:creationId xmlns:a16="http://schemas.microsoft.com/office/drawing/2014/main" id="{9B348FA8-9BD2-050F-6C73-463C6D5DCA79}"/>
              </a:ext>
            </a:extLst>
          </p:cNvPr>
          <p:cNvPicPr>
            <a:picLocks noChangeAspect="1"/>
          </p:cNvPicPr>
          <p:nvPr/>
        </p:nvPicPr>
        <p:blipFill rotWithShape="1">
          <a:blip r:embed="rId2"/>
          <a:srcRect l="22020" r="1102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a:t>
            </a:fld>
            <a:endParaRPr lang="en-US" sz="1200">
              <a:solidFill>
                <a:srgbClr val="FFFFFF"/>
              </a:solidFill>
              <a:latin typeface="Calibri" panose="020F05020202040302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a:t>
            </a:r>
          </a:p>
        </p:txBody>
      </p:sp>
      <p:pic>
        <p:nvPicPr>
          <p:cNvPr id="4" name="Picture 3">
            <a:extLst>
              <a:ext uri="{FF2B5EF4-FFF2-40B4-BE49-F238E27FC236}">
                <a16:creationId xmlns:a16="http://schemas.microsoft.com/office/drawing/2014/main" id="{5B8EA499-FE4F-AB6C-6050-B20551A4E47D}"/>
              </a:ext>
            </a:extLst>
          </p:cNvPr>
          <p:cNvPicPr>
            <a:picLocks noChangeAspect="1"/>
          </p:cNvPicPr>
          <p:nvPr/>
        </p:nvPicPr>
        <p:blipFill>
          <a:blip r:embed="rId3"/>
          <a:stretch>
            <a:fillRect/>
          </a:stretch>
        </p:blipFill>
        <p:spPr>
          <a:xfrm>
            <a:off x="5825295" y="1954159"/>
            <a:ext cx="5778954" cy="4069288"/>
          </a:xfrm>
          <a:prstGeom prst="rect">
            <a:avLst/>
          </a:prstGeom>
        </p:spPr>
      </p:pic>
      <p:pic>
        <p:nvPicPr>
          <p:cNvPr id="7" name="Picture 6">
            <a:extLst>
              <a:ext uri="{FF2B5EF4-FFF2-40B4-BE49-F238E27FC236}">
                <a16:creationId xmlns:a16="http://schemas.microsoft.com/office/drawing/2014/main" id="{018DB59F-55C0-7A59-BBE6-29BEFBE02D68}"/>
              </a:ext>
            </a:extLst>
          </p:cNvPr>
          <p:cNvPicPr>
            <a:picLocks noChangeAspect="1"/>
          </p:cNvPicPr>
          <p:nvPr/>
        </p:nvPicPr>
        <p:blipFill>
          <a:blip r:embed="rId4"/>
          <a:stretch>
            <a:fillRect/>
          </a:stretch>
        </p:blipFill>
        <p:spPr>
          <a:xfrm>
            <a:off x="549048" y="1954158"/>
            <a:ext cx="5119687" cy="4071415"/>
          </a:xfrm>
          <a:prstGeom prst="rect">
            <a:avLst/>
          </a:prstGeom>
        </p:spPr>
      </p:pic>
      <p:sp>
        <p:nvSpPr>
          <p:cNvPr id="9" name="TextBox 8">
            <a:extLst>
              <a:ext uri="{FF2B5EF4-FFF2-40B4-BE49-F238E27FC236}">
                <a16:creationId xmlns:a16="http://schemas.microsoft.com/office/drawing/2014/main" id="{7038400C-BBBE-33D2-6515-6BA0B25181CD}"/>
              </a:ext>
            </a:extLst>
          </p:cNvPr>
          <p:cNvSpPr txBox="1"/>
          <p:nvPr/>
        </p:nvSpPr>
        <p:spPr>
          <a:xfrm>
            <a:off x="567495" y="6134684"/>
            <a:ext cx="10515600" cy="369332"/>
          </a:xfrm>
          <a:prstGeom prst="rect">
            <a:avLst/>
          </a:prstGeom>
          <a:noFill/>
        </p:spPr>
        <p:txBody>
          <a:bodyPr wrap="square" rtlCol="0">
            <a:spAutoFit/>
          </a:bodyPr>
          <a:lstStyle/>
          <a:p>
            <a:r>
              <a:rPr lang="en-US" dirty="0"/>
              <a:t>Green marker indicates that a launch was successful. Otherwise, red marker means that the launch was failed.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 Launch Site and its Proximities</a:t>
            </a:r>
          </a:p>
        </p:txBody>
      </p:sp>
      <p:pic>
        <p:nvPicPr>
          <p:cNvPr id="4" name="Picture 3">
            <a:extLst>
              <a:ext uri="{FF2B5EF4-FFF2-40B4-BE49-F238E27FC236}">
                <a16:creationId xmlns:a16="http://schemas.microsoft.com/office/drawing/2014/main" id="{2B28B98D-22F4-6226-2811-3D49646EF193}"/>
              </a:ext>
            </a:extLst>
          </p:cNvPr>
          <p:cNvPicPr>
            <a:picLocks noChangeAspect="1"/>
          </p:cNvPicPr>
          <p:nvPr/>
        </p:nvPicPr>
        <p:blipFill>
          <a:blip r:embed="rId3"/>
          <a:stretch>
            <a:fillRect/>
          </a:stretch>
        </p:blipFill>
        <p:spPr>
          <a:xfrm>
            <a:off x="6006872" y="2279313"/>
            <a:ext cx="5138583" cy="2850906"/>
          </a:xfrm>
          <a:prstGeom prst="rect">
            <a:avLst/>
          </a:prstGeom>
        </p:spPr>
      </p:pic>
      <p:pic>
        <p:nvPicPr>
          <p:cNvPr id="7" name="Picture 6">
            <a:extLst>
              <a:ext uri="{FF2B5EF4-FFF2-40B4-BE49-F238E27FC236}">
                <a16:creationId xmlns:a16="http://schemas.microsoft.com/office/drawing/2014/main" id="{E49F925E-B72B-D689-FABB-076B28D9B644}"/>
              </a:ext>
            </a:extLst>
          </p:cNvPr>
          <p:cNvPicPr>
            <a:picLocks noChangeAspect="1"/>
          </p:cNvPicPr>
          <p:nvPr/>
        </p:nvPicPr>
        <p:blipFill>
          <a:blip r:embed="rId4"/>
          <a:stretch>
            <a:fillRect/>
          </a:stretch>
        </p:blipFill>
        <p:spPr>
          <a:xfrm>
            <a:off x="1046545" y="2349302"/>
            <a:ext cx="4570484" cy="2715723"/>
          </a:xfrm>
          <a:prstGeom prst="rect">
            <a:avLst/>
          </a:prstGeom>
        </p:spPr>
      </p:pic>
      <p:sp>
        <p:nvSpPr>
          <p:cNvPr id="9" name="TextBox 8">
            <a:extLst>
              <a:ext uri="{FF2B5EF4-FFF2-40B4-BE49-F238E27FC236}">
                <a16:creationId xmlns:a16="http://schemas.microsoft.com/office/drawing/2014/main" id="{E78A9FCB-545C-EA22-E1F6-372CB5D9E483}"/>
              </a:ext>
            </a:extLst>
          </p:cNvPr>
          <p:cNvSpPr txBox="1"/>
          <p:nvPr/>
        </p:nvSpPr>
        <p:spPr>
          <a:xfrm>
            <a:off x="2809272" y="5431971"/>
            <a:ext cx="6573455" cy="369332"/>
          </a:xfrm>
          <a:prstGeom prst="rect">
            <a:avLst/>
          </a:prstGeom>
          <a:noFill/>
        </p:spPr>
        <p:txBody>
          <a:bodyPr wrap="square" rtlCol="0">
            <a:spAutoFit/>
          </a:bodyPr>
          <a:lstStyle/>
          <a:p>
            <a:r>
              <a:rPr lang="en-US" dirty="0"/>
              <a:t>Launch sites are near to railways, roads, highways and coastline.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Pie chart showing the success percentage achieved by each launch site</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770011" y="1099484"/>
            <a:ext cx="8809418" cy="4485796"/>
          </a:xfrm>
          <a:prstGeom prst="rect">
            <a:avLst/>
          </a:prstGeom>
        </p:spPr>
      </p:pic>
      <p:sp>
        <p:nvSpPr>
          <p:cNvPr id="4" name="TextBox 3"/>
          <p:cNvSpPr txBox="1"/>
          <p:nvPr/>
        </p:nvSpPr>
        <p:spPr>
          <a:xfrm flipH="1">
            <a:off x="2827806" y="5668806"/>
            <a:ext cx="6610108" cy="646331"/>
          </a:xfrm>
          <a:prstGeom prst="rect">
            <a:avLst/>
          </a:prstGeom>
          <a:noFill/>
        </p:spPr>
        <p:txBody>
          <a:bodyPr wrap="square" rtlCol="0">
            <a:spAutoFit/>
          </a:bodyPr>
          <a:lstStyle/>
          <a:p>
            <a:r>
              <a:rPr lang="en-US" dirty="0"/>
              <a:t>Based on chart, we conclude that KSC LC-39A has the highest number of successful launches among all the launch sites.</a:t>
            </a:r>
          </a:p>
        </p:txBody>
      </p:sp>
      <p:sp>
        <p:nvSpPr>
          <p:cNvPr id="6" name="Rectangle 5"/>
          <p:cNvSpPr/>
          <p:nvPr/>
        </p:nvSpPr>
        <p:spPr>
          <a:xfrm>
            <a:off x="5798851" y="4435075"/>
            <a:ext cx="3998291" cy="852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2872460" y="1417376"/>
            <a:ext cx="6447079" cy="2886891"/>
          </a:xfrm>
          <a:prstGeom prst="rect">
            <a:avLst/>
          </a:prstGeom>
        </p:spPr>
      </p:pic>
      <p:sp>
        <p:nvSpPr>
          <p:cNvPr id="6" name="TextBox 5"/>
          <p:cNvSpPr txBox="1"/>
          <p:nvPr/>
        </p:nvSpPr>
        <p:spPr>
          <a:xfrm>
            <a:off x="3315228" y="4449278"/>
            <a:ext cx="5561542" cy="369332"/>
          </a:xfrm>
          <a:prstGeom prst="rect">
            <a:avLst/>
          </a:prstGeom>
          <a:noFill/>
        </p:spPr>
        <p:txBody>
          <a:bodyPr wrap="square" rtlCol="0">
            <a:spAutoFit/>
          </a:bodyPr>
          <a:lstStyle/>
          <a:p>
            <a:r>
              <a:rPr lang="en-US" dirty="0"/>
              <a:t>The success rate for launches from KSC LC-39A is 76.9%.</a:t>
            </a:r>
          </a:p>
        </p:txBody>
      </p:sp>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1532158" y="309759"/>
            <a:ext cx="9119181"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dirty="0">
                <a:solidFill>
                  <a:schemeClr val="tx1"/>
                </a:solidFill>
                <a:latin typeface="+mj-lt"/>
                <a:ea typeface="+mj-ea"/>
                <a:cs typeface="+mj-cs"/>
              </a:rPr>
              <a:t>Scatter plot of Payload vs Launch Outcome for all sites, With different payload selected in the range slider</a:t>
            </a:r>
          </a:p>
        </p:txBody>
      </p:sp>
      <p:sp>
        <p:nvSpPr>
          <p:cNvPr id="19" name="Rectangle 1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id="{8C82F32A-22A5-0046-9FAC-5295E4FA5A12}"/>
              </a:ext>
            </a:extLst>
          </p:cNvPr>
          <p:cNvSpPr>
            <a:spLocks/>
          </p:cNvSpPr>
          <p:nvPr/>
        </p:nvSpPr>
        <p:spPr>
          <a:xfrm>
            <a:off x="8456189" y="5924813"/>
            <a:ext cx="2451822" cy="358977"/>
          </a:xfrm>
          <a:prstGeom prst="rect">
            <a:avLst/>
          </a:prstGeom>
        </p:spPr>
        <p:txBody>
          <a:bodyPr/>
          <a:lstStyle/>
          <a:p>
            <a:pPr defTabSz="813816">
              <a:spcAft>
                <a:spcPts val="600"/>
              </a:spcAft>
            </a:pPr>
            <a:fld id="{5075537C-CA84-1446-933C-8E9D027F9201}" type="slidenum">
              <a:rPr lang="en-US" sz="1602" kern="1200">
                <a:solidFill>
                  <a:schemeClr val="tx1"/>
                </a:solidFill>
                <a:latin typeface="+mn-lt"/>
                <a:ea typeface="+mn-ea"/>
                <a:cs typeface="+mn-cs"/>
              </a:rPr>
              <a:pPr defTabSz="813816">
                <a:spcAft>
                  <a:spcPts val="600"/>
                </a:spcAft>
              </a:pPr>
              <a:t>45</a:t>
            </a:fld>
            <a:endParaRPr lang="en-US"/>
          </a:p>
        </p:txBody>
      </p:sp>
      <p:pic>
        <p:nvPicPr>
          <p:cNvPr id="2" name="Picture 1"/>
          <p:cNvPicPr>
            <a:picLocks noChangeAspect="1"/>
          </p:cNvPicPr>
          <p:nvPr/>
        </p:nvPicPr>
        <p:blipFill>
          <a:blip r:embed="rId2"/>
          <a:stretch>
            <a:fillRect/>
          </a:stretch>
        </p:blipFill>
        <p:spPr>
          <a:xfrm>
            <a:off x="54954" y="1810382"/>
            <a:ext cx="11985171" cy="3237235"/>
          </a:xfrm>
          <a:prstGeom prst="rect">
            <a:avLst/>
          </a:prstGeom>
        </p:spPr>
      </p:pic>
      <p:sp>
        <p:nvSpPr>
          <p:cNvPr id="4" name="TextBox 3"/>
          <p:cNvSpPr txBox="1"/>
          <p:nvPr/>
        </p:nvSpPr>
        <p:spPr>
          <a:xfrm>
            <a:off x="125710" y="4903023"/>
            <a:ext cx="11843657" cy="338875"/>
          </a:xfrm>
          <a:prstGeom prst="rect">
            <a:avLst/>
          </a:prstGeom>
          <a:noFill/>
        </p:spPr>
        <p:txBody>
          <a:bodyPr wrap="square" rtlCol="0">
            <a:spAutoFit/>
          </a:bodyPr>
          <a:lstStyle/>
          <a:p>
            <a:pPr defTabSz="813816">
              <a:spcAft>
                <a:spcPts val="600"/>
              </a:spcAft>
            </a:pPr>
            <a:r>
              <a:rPr lang="en-US" sz="1602" kern="1200" dirty="0">
                <a:solidFill>
                  <a:schemeClr val="tx1"/>
                </a:solidFill>
                <a:latin typeface="+mn-lt"/>
                <a:ea typeface="+mn-ea"/>
                <a:cs typeface="+mn-cs"/>
              </a:rPr>
              <a:t>The analysis indicates that the success rate is higher for missions with lower payload weights compared to those with higher payload weights.</a:t>
            </a:r>
            <a:endParaRPr lang="en-US" dirty="0"/>
          </a:p>
        </p:txBody>
      </p:sp>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FCC39AE-7C25-1920-8EB1-02397A68DBFF}"/>
              </a:ext>
            </a:extLst>
          </p:cNvPr>
          <p:cNvPicPr>
            <a:picLocks noChangeAspect="1"/>
          </p:cNvPicPr>
          <p:nvPr/>
        </p:nvPicPr>
        <p:blipFill>
          <a:blip r:embed="rId3"/>
          <a:stretch>
            <a:fillRect/>
          </a:stretch>
        </p:blipFill>
        <p:spPr>
          <a:xfrm>
            <a:off x="3047166" y="1370169"/>
            <a:ext cx="5961289" cy="4410711"/>
          </a:xfrm>
          <a:prstGeom prst="rect">
            <a:avLst/>
          </a:prstGeom>
        </p:spPr>
      </p:pic>
      <p:sp>
        <p:nvSpPr>
          <p:cNvPr id="7" name="TextBox 6">
            <a:extLst>
              <a:ext uri="{FF2B5EF4-FFF2-40B4-BE49-F238E27FC236}">
                <a16:creationId xmlns:a16="http://schemas.microsoft.com/office/drawing/2014/main" id="{AB7BA80C-7EFF-206D-D7C4-83D4D90D4B53}"/>
              </a:ext>
            </a:extLst>
          </p:cNvPr>
          <p:cNvSpPr txBox="1"/>
          <p:nvPr/>
        </p:nvSpPr>
        <p:spPr>
          <a:xfrm>
            <a:off x="838200" y="5780880"/>
            <a:ext cx="10515600" cy="646331"/>
          </a:xfrm>
          <a:prstGeom prst="rect">
            <a:avLst/>
          </a:prstGeom>
          <a:noFill/>
        </p:spPr>
        <p:txBody>
          <a:bodyPr wrap="square">
            <a:spAutoFit/>
          </a:bodyPr>
          <a:lstStyle/>
          <a:p>
            <a:r>
              <a:rPr lang="en-US" sz="1800" b="0" i="0" dirty="0">
                <a:effectLst/>
                <a:latin typeface="Söhne"/>
              </a:rPr>
              <a:t>All machine learning algorithms tested, including KNN, Logistic Regression, Support Vector Machine (SVM), and Decision Tree, exhibited identical accuracy levels for this task. </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48</a:t>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6792789-F78D-B481-E862-126987F54DD0}"/>
              </a:ext>
            </a:extLst>
          </p:cNvPr>
          <p:cNvPicPr>
            <a:picLocks noChangeAspect="1"/>
          </p:cNvPicPr>
          <p:nvPr/>
        </p:nvPicPr>
        <p:blipFill>
          <a:blip r:embed="rId3"/>
          <a:stretch>
            <a:fillRect/>
          </a:stretch>
        </p:blipFill>
        <p:spPr>
          <a:xfrm>
            <a:off x="2994213" y="1425745"/>
            <a:ext cx="4843501" cy="3904944"/>
          </a:xfrm>
          <a:prstGeom prst="rect">
            <a:avLst/>
          </a:prstGeom>
        </p:spPr>
      </p:pic>
      <p:sp>
        <p:nvSpPr>
          <p:cNvPr id="10" name="TextBox 9">
            <a:extLst>
              <a:ext uri="{FF2B5EF4-FFF2-40B4-BE49-F238E27FC236}">
                <a16:creationId xmlns:a16="http://schemas.microsoft.com/office/drawing/2014/main" id="{CB16DCC8-BC5B-B4A3-2ABC-B9FA7A5AC233}"/>
              </a:ext>
            </a:extLst>
          </p:cNvPr>
          <p:cNvSpPr txBox="1"/>
          <p:nvPr/>
        </p:nvSpPr>
        <p:spPr>
          <a:xfrm>
            <a:off x="642258" y="5318354"/>
            <a:ext cx="10417628" cy="923330"/>
          </a:xfrm>
          <a:prstGeom prst="rect">
            <a:avLst/>
          </a:prstGeom>
          <a:noFill/>
        </p:spPr>
        <p:txBody>
          <a:bodyPr wrap="square">
            <a:spAutoFit/>
          </a:bodyPr>
          <a:lstStyle/>
          <a:p>
            <a:r>
              <a:rPr lang="en-US" dirty="0"/>
              <a:t>The 4 models show strength in true positive predictions and true negatives, there is room for improvement in reducing false negatives to enhance overall performance, depending on the specific goals and requirements of the classification task.</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p:cNvSpPr>
            <a:spLocks noGrp="1"/>
          </p:cNvSpPr>
          <p:nvPr>
            <p:ph sz="half" idx="4294967295"/>
          </p:nvPr>
        </p:nvSpPr>
        <p:spPr>
          <a:xfrm>
            <a:off x="576944" y="1502229"/>
            <a:ext cx="10881028" cy="5203371"/>
          </a:xfrm>
          <a:prstGeom prst="rect">
            <a:avLst/>
          </a:prstGeom>
        </p:spPr>
        <p:txBody>
          <a:bodyPr>
            <a:normAutofit fontScale="92500" lnSpcReduction="10000"/>
          </a:bodyPr>
          <a:lstStyle/>
          <a:p>
            <a:pPr algn="l">
              <a:buFont typeface="+mj-lt"/>
              <a:buAutoNum type="arabicPeriod"/>
            </a:pPr>
            <a:r>
              <a:rPr lang="en-US" sz="2000" b="1" i="0" dirty="0">
                <a:effectLst/>
                <a:latin typeface="Söhne"/>
              </a:rPr>
              <a:t>Launch Site Flight Amount Impact:</a:t>
            </a:r>
            <a:r>
              <a:rPr lang="en-US" sz="2000" b="0" i="0" dirty="0">
                <a:effectLst/>
                <a:latin typeface="Söhne"/>
              </a:rPr>
              <a:t> An observed trend indicates that a launch site's success rate is positively correlated with the volume of flights conducted at that site. In other words, sites with more frequent launches tend to have higher success rates.</a:t>
            </a:r>
          </a:p>
          <a:p>
            <a:pPr algn="l">
              <a:buFont typeface="+mj-lt"/>
              <a:buAutoNum type="arabicPeriod"/>
            </a:pPr>
            <a:r>
              <a:rPr lang="en-US" sz="2000" b="1" i="0" dirty="0">
                <a:effectLst/>
                <a:latin typeface="Söhne"/>
              </a:rPr>
              <a:t>Temporal Success Rate Trend:</a:t>
            </a:r>
            <a:r>
              <a:rPr lang="en-US" sz="2000" b="0" i="0" dirty="0">
                <a:effectLst/>
                <a:latin typeface="Söhne"/>
              </a:rPr>
              <a:t> The launch success rate exhibited an upward trajectory starting in 2013 and continued until 2020. This temporal analysis suggests an improvement in overall launch success during this period.</a:t>
            </a:r>
          </a:p>
          <a:p>
            <a:pPr algn="l">
              <a:buFont typeface="+mj-lt"/>
              <a:buAutoNum type="arabicPeriod"/>
            </a:pPr>
            <a:r>
              <a:rPr lang="en-US" sz="2000" b="1" i="0" dirty="0">
                <a:effectLst/>
                <a:latin typeface="Söhne"/>
              </a:rPr>
              <a:t>Orbit-specific Success Rates:</a:t>
            </a:r>
            <a:r>
              <a:rPr lang="en-US" sz="2000" b="0" i="0" dirty="0">
                <a:effectLst/>
                <a:latin typeface="Söhne"/>
              </a:rPr>
              <a:t> Among various orbits, including ES-L1, GEO, HEO, SSO, and VLEO, launches into these specific orbits demonstrated notably higher success rates. This highlights the significance of considering the target orbit when assessing launch success.</a:t>
            </a:r>
          </a:p>
          <a:p>
            <a:pPr algn="l">
              <a:buFont typeface="+mj-lt"/>
              <a:buAutoNum type="arabicPeriod"/>
            </a:pPr>
            <a:r>
              <a:rPr lang="en-US" sz="2000" b="1" i="0" dirty="0">
                <a:effectLst/>
                <a:latin typeface="Söhne"/>
              </a:rPr>
              <a:t>Top Performing Launch Site:</a:t>
            </a:r>
            <a:r>
              <a:rPr lang="en-US" sz="2000" b="0" i="0" dirty="0">
                <a:effectLst/>
                <a:latin typeface="Söhne"/>
              </a:rPr>
              <a:t> KSC LC-39A stands out as the launch site with the most successful launches. This site consistently achieved a high level of success, indicating its reliability in hosting successful launch missions.</a:t>
            </a:r>
          </a:p>
          <a:p>
            <a:pPr algn="l">
              <a:buFont typeface="+mj-lt"/>
              <a:buAutoNum type="arabicPeriod"/>
            </a:pPr>
            <a:r>
              <a:rPr lang="en-US" sz="2000" b="1" i="0" dirty="0">
                <a:effectLst/>
                <a:latin typeface="Söhne"/>
              </a:rPr>
              <a:t>Machine Learning Algorithm Performance:</a:t>
            </a:r>
            <a:r>
              <a:rPr lang="en-US" sz="2000" b="0" i="0" dirty="0">
                <a:effectLst/>
                <a:latin typeface="Söhne"/>
              </a:rPr>
              <a:t> All machine learning algorithms tested, including KNN, Logistic Regression, Support Vector Machine (SVM), and Decision Tree, exhibited identical accuracy levels for this task. This suggests that, within the context of this specific predictive task, these algorithms perform equally well and yield the same level of accuracy. Consequently, the choice of algorithm may be based on other considerations such as interpretability, computational efficiency, or specific requirements of the task at hand, given the absence of discernible accuracy differences among these models.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5" name="Picture 24" descr="A page in a planner">
            <a:extLst>
              <a:ext uri="{FF2B5EF4-FFF2-40B4-BE49-F238E27FC236}">
                <a16:creationId xmlns:a16="http://schemas.microsoft.com/office/drawing/2014/main" id="{AFF3ACA5-50DD-13C7-9DF9-58539CFF8099}"/>
              </a:ext>
            </a:extLst>
          </p:cNvPr>
          <p:cNvPicPr>
            <a:picLocks noChangeAspect="1"/>
          </p:cNvPicPr>
          <p:nvPr/>
        </p:nvPicPr>
        <p:blipFill rotWithShape="1">
          <a:blip r:embed="rId3"/>
          <a:srcRect r="3182" b="-1"/>
          <a:stretch/>
        </p:blipFill>
        <p:spPr>
          <a:xfrm>
            <a:off x="20" y="10"/>
            <a:ext cx="9947062" cy="6857990"/>
          </a:xfrm>
          <a:prstGeom prst="rect">
            <a:avLst/>
          </a:prstGeom>
        </p:spPr>
      </p:pic>
      <p:sp>
        <p:nvSpPr>
          <p:cNvPr id="26" name="Freeform: Shape 25">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7" name="Freeform: Shape 26">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3" name="Freeform: Shape 2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Title 1"/>
          <p:cNvSpPr txBox="1"/>
          <p:nvPr/>
        </p:nvSpPr>
        <p:spPr>
          <a:xfrm>
            <a:off x="8046720" y="1045597"/>
            <a:ext cx="3633746" cy="15884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Appendix</a:t>
            </a:r>
          </a:p>
        </p:txBody>
      </p:sp>
      <p:sp>
        <p:nvSpPr>
          <p:cNvPr id="5" name="Content Placeholder 3"/>
          <p:cNvSpPr>
            <a:spLocks noGrp="1"/>
          </p:cNvSpPr>
          <p:nvPr>
            <p:ph sz="half" idx="4294967295"/>
          </p:nvPr>
        </p:nvSpPr>
        <p:spPr>
          <a:xfrm>
            <a:off x="7226546" y="2722729"/>
            <a:ext cx="4816102" cy="2700062"/>
          </a:xfrm>
          <a:prstGeom prst="rect">
            <a:avLst/>
          </a:prstGeom>
        </p:spPr>
        <p:txBody>
          <a:bodyPr vert="horz" lIns="91440" tIns="45720" rIns="91440" bIns="45720" rtlCol="0">
            <a:normAutofit/>
          </a:bodyPr>
          <a:lstStyle/>
          <a:p>
            <a:pPr>
              <a:spcBef>
                <a:spcPts val="1400"/>
              </a:spcBef>
            </a:pPr>
            <a:r>
              <a:rPr lang="en-US" sz="2000" dirty="0"/>
              <a:t>For notebooks and scripts, follow this GitHub repository link.</a:t>
            </a:r>
          </a:p>
          <a:p>
            <a:pPr marL="0">
              <a:spcBef>
                <a:spcPts val="1400"/>
              </a:spcBef>
            </a:pPr>
            <a:r>
              <a:rPr lang="en-US" sz="2000" dirty="0">
                <a:hlinkClick r:id="rId4"/>
              </a:rPr>
              <a:t>https://github.com/WarDen-Git/testrepo</a:t>
            </a:r>
            <a:endParaRPr lang="en-US" sz="2000" dirty="0"/>
          </a:p>
        </p:txBody>
      </p:sp>
      <p:sp>
        <p:nvSpPr>
          <p:cNvPr id="6" name="Slide Number Placeholder 5"/>
          <p:cNvSpPr>
            <a:spLocks noGrp="1"/>
          </p:cNvSpPr>
          <p:nvPr>
            <p:ph type="sldNum" sz="quarter" idx="12"/>
          </p:nvPr>
        </p:nvSpPr>
        <p:spPr>
          <a:xfrm>
            <a:off x="10853928" y="6355080"/>
            <a:ext cx="1188720" cy="365760"/>
          </a:xfrm>
        </p:spPr>
        <p:txBody>
          <a:bodyPr vert="horz" lIns="91440" tIns="45720" rIns="91440" bIns="45720" rtlCol="0" anchor="ctr">
            <a:normAutofit/>
          </a:bodyPr>
          <a:lstStyle/>
          <a:p>
            <a:pPr algn="l">
              <a:spcAft>
                <a:spcPts val="600"/>
              </a:spcAft>
              <a:defRPr/>
            </a:pPr>
            <a:fld id="{5075537C-CA84-1446-933C-8E9D027F9201}" type="slidenum">
              <a:rPr lang="en-US">
                <a:solidFill>
                  <a:schemeClr val="tx1">
                    <a:lumMod val="75000"/>
                    <a:lumOff val="25000"/>
                  </a:schemeClr>
                </a:solidFill>
                <a:latin typeface="Calibri" panose="020F0502020204030204"/>
              </a:rPr>
              <a:pPr algn="l">
                <a:spcAft>
                  <a:spcPts val="600"/>
                </a:spcAft>
                <a:defRPr/>
              </a:pPr>
              <a:t>50</a:t>
            </a:fld>
            <a:endParaRPr lang="en-US">
              <a:solidFill>
                <a:schemeClr val="tx1">
                  <a:lumMod val="75000"/>
                  <a:lumOff val="25000"/>
                </a:schemeClr>
              </a:solidFill>
              <a:latin typeface="Calibri" panose="020F050202020403020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393372"/>
            <a:ext cx="10104817" cy="5399314"/>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0" indent="0" algn="l">
              <a:buNone/>
            </a:pPr>
            <a:r>
              <a:rPr lang="en-US" sz="4400" b="1" i="0" dirty="0">
                <a:solidFill>
                  <a:schemeClr val="tx1"/>
                </a:solidFill>
                <a:effectLst/>
                <a:latin typeface="Söhne"/>
              </a:rPr>
              <a:t>Data Collection Methodology:</a:t>
            </a:r>
            <a:endParaRPr lang="en-US" sz="4400" b="0" i="0" dirty="0">
              <a:solidFill>
                <a:schemeClr val="tx1"/>
              </a:solidFill>
              <a:effectLst/>
              <a:latin typeface="Söhne"/>
            </a:endParaRPr>
          </a:p>
          <a:p>
            <a:pPr marL="742950" lvl="1" indent="-285750" algn="l">
              <a:buFont typeface="Arial" panose="020B0604020202020204" pitchFamily="34" charset="0"/>
              <a:buChar char="•"/>
            </a:pPr>
            <a:r>
              <a:rPr lang="en-US" sz="3300" b="0" i="0" dirty="0">
                <a:solidFill>
                  <a:schemeClr val="tx1"/>
                </a:solidFill>
                <a:effectLst/>
                <a:latin typeface="Söhne"/>
              </a:rPr>
              <a:t>Data gathered from SpaceX REST API and web scraping from wiki pages.</a:t>
            </a:r>
          </a:p>
          <a:p>
            <a:pPr marL="0" indent="0" algn="l">
              <a:buNone/>
            </a:pPr>
            <a:r>
              <a:rPr lang="en-US" sz="4400" b="1" i="0" dirty="0">
                <a:solidFill>
                  <a:schemeClr val="tx1"/>
                </a:solidFill>
                <a:effectLst/>
                <a:latin typeface="Söhne"/>
              </a:rPr>
              <a:t>Data Wrangling:</a:t>
            </a:r>
            <a:endParaRPr lang="en-US" sz="4400" b="0" i="0" dirty="0">
              <a:solidFill>
                <a:schemeClr val="tx1"/>
              </a:solidFill>
              <a:effectLst/>
              <a:latin typeface="Söhne"/>
            </a:endParaRPr>
          </a:p>
          <a:p>
            <a:pPr marL="742950" lvl="1" indent="-285750" algn="l">
              <a:buFont typeface="Arial" panose="020B0604020202020204" pitchFamily="34" charset="0"/>
              <a:buChar char="•"/>
            </a:pPr>
            <a:r>
              <a:rPr lang="en-US" sz="3300" b="0" i="0" dirty="0">
                <a:solidFill>
                  <a:schemeClr val="tx1"/>
                </a:solidFill>
                <a:effectLst/>
                <a:latin typeface="Söhne"/>
              </a:rPr>
              <a:t>Convert collected data (JSON, HTML) into a Pandas </a:t>
            </a:r>
            <a:r>
              <a:rPr lang="en-US" sz="3300" b="0" i="0" dirty="0" err="1">
                <a:solidFill>
                  <a:schemeClr val="tx1"/>
                </a:solidFill>
                <a:effectLst/>
                <a:latin typeface="Söhne"/>
              </a:rPr>
              <a:t>dataframe</a:t>
            </a:r>
            <a:r>
              <a:rPr lang="en-US" sz="3300" b="0" i="0" dirty="0">
                <a:solidFill>
                  <a:schemeClr val="tx1"/>
                </a:solidFill>
                <a:effectLst/>
                <a:latin typeface="Söhne"/>
              </a:rPr>
              <a:t> for visualization and analysis.</a:t>
            </a:r>
          </a:p>
          <a:p>
            <a:pPr marL="0" indent="0" algn="l">
              <a:buNone/>
            </a:pPr>
            <a:r>
              <a:rPr lang="en-US" sz="4400" b="1" i="0" dirty="0">
                <a:solidFill>
                  <a:schemeClr val="tx1"/>
                </a:solidFill>
                <a:effectLst/>
                <a:latin typeface="Söhne"/>
              </a:rPr>
              <a:t>Exploratory Data Analysis (EDA):</a:t>
            </a:r>
            <a:endParaRPr lang="en-US" sz="4400" b="0" i="0" dirty="0">
              <a:solidFill>
                <a:schemeClr val="tx1"/>
              </a:solidFill>
              <a:effectLst/>
              <a:latin typeface="Söhne"/>
            </a:endParaRPr>
          </a:p>
          <a:p>
            <a:pPr marL="742950" lvl="1" indent="-285750" algn="l">
              <a:buFont typeface="Arial" panose="020B0604020202020204" pitchFamily="34" charset="0"/>
              <a:buChar char="•"/>
            </a:pPr>
            <a:r>
              <a:rPr lang="en-US" sz="3300" b="0" i="0" dirty="0">
                <a:solidFill>
                  <a:schemeClr val="tx1"/>
                </a:solidFill>
                <a:effectLst/>
                <a:latin typeface="Söhne"/>
              </a:rPr>
              <a:t>Load data into a database.</a:t>
            </a:r>
          </a:p>
          <a:p>
            <a:pPr marL="742950" lvl="1" indent="-285750" algn="l">
              <a:buFont typeface="Arial" panose="020B0604020202020204" pitchFamily="34" charset="0"/>
              <a:buChar char="•"/>
            </a:pPr>
            <a:r>
              <a:rPr lang="en-US" sz="3300" b="0" i="0" dirty="0">
                <a:solidFill>
                  <a:schemeClr val="tx1"/>
                </a:solidFill>
                <a:effectLst/>
                <a:latin typeface="Söhne"/>
              </a:rPr>
              <a:t>Execute SQL queries for data selection and sorting.</a:t>
            </a:r>
          </a:p>
          <a:p>
            <a:pPr marL="742950" lvl="1" indent="-285750" algn="l">
              <a:buFont typeface="Arial" panose="020B0604020202020204" pitchFamily="34" charset="0"/>
              <a:buChar char="•"/>
            </a:pPr>
            <a:r>
              <a:rPr lang="en-US" sz="3300" b="0" i="0" dirty="0">
                <a:solidFill>
                  <a:schemeClr val="tx1"/>
                </a:solidFill>
                <a:effectLst/>
                <a:latin typeface="Söhne"/>
              </a:rPr>
              <a:t>Conduct EDA using Python and Pandas, creating scatter plots and bar charts for analysis.</a:t>
            </a:r>
          </a:p>
          <a:p>
            <a:pPr marL="0" indent="0" algn="l">
              <a:buNone/>
            </a:pPr>
            <a:r>
              <a:rPr lang="en-US" sz="4400" b="1" i="0" dirty="0">
                <a:solidFill>
                  <a:schemeClr val="tx1"/>
                </a:solidFill>
                <a:effectLst/>
                <a:latin typeface="Söhne"/>
              </a:rPr>
              <a:t>Interactive Visual Analytics (Folium and </a:t>
            </a:r>
            <a:r>
              <a:rPr lang="en-US" sz="4400" b="1" i="0" dirty="0" err="1">
                <a:solidFill>
                  <a:schemeClr val="tx1"/>
                </a:solidFill>
                <a:effectLst/>
                <a:latin typeface="Söhne"/>
              </a:rPr>
              <a:t>Plotly</a:t>
            </a:r>
            <a:r>
              <a:rPr lang="en-US" sz="4400" b="1" i="0" dirty="0">
                <a:solidFill>
                  <a:schemeClr val="tx1"/>
                </a:solidFill>
                <a:effectLst/>
                <a:latin typeface="Söhne"/>
              </a:rPr>
              <a:t> Dash):</a:t>
            </a:r>
            <a:endParaRPr lang="en-US" sz="4400" b="0" i="0" dirty="0">
              <a:solidFill>
                <a:schemeClr val="tx1"/>
              </a:solidFill>
              <a:effectLst/>
              <a:latin typeface="Söhne"/>
            </a:endParaRPr>
          </a:p>
          <a:p>
            <a:pPr marL="742950" lvl="1" indent="-285750" algn="l">
              <a:buFont typeface="Arial" panose="020B0604020202020204" pitchFamily="34" charset="0"/>
              <a:buChar char="•"/>
            </a:pPr>
            <a:r>
              <a:rPr lang="en-US" sz="3300" b="0" i="0" dirty="0">
                <a:solidFill>
                  <a:schemeClr val="tx1"/>
                </a:solidFill>
                <a:effectLst/>
                <a:latin typeface="Söhne"/>
              </a:rPr>
              <a:t>Build an interactive map with Folium to analyze launch site proximity.</a:t>
            </a:r>
          </a:p>
          <a:p>
            <a:pPr marL="742950" lvl="1" indent="-285750" algn="l">
              <a:buFont typeface="Arial" panose="020B0604020202020204" pitchFamily="34" charset="0"/>
              <a:buChar char="•"/>
            </a:pPr>
            <a:r>
              <a:rPr lang="en-US" sz="3300" b="0" i="0" dirty="0">
                <a:solidFill>
                  <a:schemeClr val="tx1"/>
                </a:solidFill>
                <a:effectLst/>
                <a:latin typeface="Söhne"/>
              </a:rPr>
              <a:t>Use </a:t>
            </a:r>
            <a:r>
              <a:rPr lang="en-US" sz="3300" b="0" i="0" dirty="0" err="1">
                <a:solidFill>
                  <a:schemeClr val="tx1"/>
                </a:solidFill>
                <a:effectLst/>
                <a:latin typeface="Söhne"/>
              </a:rPr>
              <a:t>Plotly</a:t>
            </a:r>
            <a:r>
              <a:rPr lang="en-US" sz="3300" b="0" i="0" dirty="0">
                <a:solidFill>
                  <a:schemeClr val="tx1"/>
                </a:solidFill>
                <a:effectLst/>
                <a:latin typeface="Söhne"/>
              </a:rPr>
              <a:t> Dash to create an interactive dashboard containing pie charts and scatter plots.</a:t>
            </a:r>
          </a:p>
          <a:p>
            <a:pPr marL="0" indent="0" algn="l">
              <a:buNone/>
            </a:pPr>
            <a:r>
              <a:rPr lang="en-US" sz="4400" b="1" i="0" dirty="0">
                <a:solidFill>
                  <a:schemeClr val="tx1"/>
                </a:solidFill>
                <a:effectLst/>
                <a:latin typeface="Söhne"/>
              </a:rPr>
              <a:t>Predictive Analysis (Classification Models):</a:t>
            </a:r>
            <a:endParaRPr lang="en-US" sz="4400" b="0" i="0" dirty="0">
              <a:solidFill>
                <a:schemeClr val="tx1"/>
              </a:solidFill>
              <a:effectLst/>
              <a:latin typeface="Söhne"/>
            </a:endParaRPr>
          </a:p>
          <a:p>
            <a:pPr marL="742950" lvl="1" indent="-285750" algn="l">
              <a:buFont typeface="Arial" panose="020B0604020202020204" pitchFamily="34" charset="0"/>
              <a:buChar char="•"/>
            </a:pPr>
            <a:r>
              <a:rPr lang="en-US" sz="3300" b="0" i="0" dirty="0">
                <a:solidFill>
                  <a:schemeClr val="tx1"/>
                </a:solidFill>
                <a:effectLst/>
                <a:latin typeface="Söhne"/>
              </a:rPr>
              <a:t>Train different classification models.</a:t>
            </a:r>
          </a:p>
          <a:p>
            <a:pPr marL="742950" lvl="1" indent="-285750" algn="l">
              <a:buFont typeface="Arial" panose="020B0604020202020204" pitchFamily="34" charset="0"/>
              <a:buChar char="•"/>
            </a:pPr>
            <a:r>
              <a:rPr lang="en-US" sz="3300" b="0" i="0" dirty="0">
                <a:solidFill>
                  <a:schemeClr val="tx1"/>
                </a:solidFill>
                <a:effectLst/>
                <a:latin typeface="Söhne"/>
              </a:rPr>
              <a:t>Split data into training and testing sets.</a:t>
            </a:r>
          </a:p>
          <a:p>
            <a:pPr marL="742950" lvl="1" indent="-285750" algn="l">
              <a:buFont typeface="Arial" panose="020B0604020202020204" pitchFamily="34" charset="0"/>
              <a:buChar char="•"/>
            </a:pPr>
            <a:r>
              <a:rPr lang="en-US" sz="3300" b="0" i="0" dirty="0">
                <a:solidFill>
                  <a:schemeClr val="tx1"/>
                </a:solidFill>
                <a:effectLst/>
                <a:latin typeface="Söhne"/>
              </a:rPr>
              <a:t>Perform grid search to find optimal hyperparameters.</a:t>
            </a:r>
          </a:p>
          <a:p>
            <a:pPr marL="742950" lvl="1" indent="-285750" algn="l">
              <a:buFont typeface="Arial" panose="020B0604020202020204" pitchFamily="34" charset="0"/>
              <a:buChar char="•"/>
            </a:pPr>
            <a:r>
              <a:rPr lang="en-US" sz="3300" b="0" i="0" dirty="0">
                <a:solidFill>
                  <a:schemeClr val="tx1"/>
                </a:solidFill>
                <a:effectLst/>
                <a:latin typeface="Söhne"/>
              </a:rPr>
              <a:t>Utilize machine learning to build a predictive model for Falcon 9 rocket landings.</a:t>
            </a:r>
            <a:endParaRPr lang="en-US" sz="33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4" name="Rectangle 2053">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9" name="Picture 1">
            <a:extLst>
              <a:ext uri="{FF2B5EF4-FFF2-40B4-BE49-F238E27FC236}">
                <a16:creationId xmlns:a16="http://schemas.microsoft.com/office/drawing/2014/main" id="{3800E2AF-E12A-87BB-2AAB-C1DD4D0A71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1688"/>
          <a:stretch/>
        </p:blipFill>
        <p:spPr bwMode="auto">
          <a:xfrm>
            <a:off x="451662" y="623021"/>
            <a:ext cx="1751334" cy="6219423"/>
          </a:xfrm>
          <a:prstGeom prst="rect">
            <a:avLst/>
          </a:prstGeom>
          <a:noFill/>
          <a:extLst>
            <a:ext uri="{909E8E84-426E-40DD-AFC4-6F175D3DCCD1}">
              <a14:hiddenFill xmlns:a14="http://schemas.microsoft.com/office/drawing/2010/main">
                <a:solidFill>
                  <a:srgbClr val="FFFFFF"/>
                </a:solidFill>
              </a14:hiddenFill>
            </a:ext>
          </a:extLst>
        </p:spPr>
      </p:pic>
      <p:sp>
        <p:nvSpPr>
          <p:cNvPr id="2056" name="Freeform: Shape 2055">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12" name="Title 1"/>
          <p:cNvSpPr txBox="1"/>
          <p:nvPr/>
        </p:nvSpPr>
        <p:spPr>
          <a:xfrm>
            <a:off x="5759354" y="457201"/>
            <a:ext cx="5337270" cy="18359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b="1" kern="1200" dirty="0">
                <a:solidFill>
                  <a:schemeClr val="tx1"/>
                </a:solidFill>
                <a:latin typeface="+mj-lt"/>
                <a:ea typeface="+mj-ea"/>
                <a:cs typeface="+mj-cs"/>
              </a:rPr>
              <a:t>Data Collection</a:t>
            </a:r>
          </a:p>
        </p:txBody>
      </p:sp>
      <p:sp>
        <p:nvSpPr>
          <p:cNvPr id="2058"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idx="4294967295"/>
          </p:nvPr>
        </p:nvSpPr>
        <p:spPr>
          <a:xfrm>
            <a:off x="5464630" y="2798064"/>
            <a:ext cx="5755820" cy="3417611"/>
          </a:xfrm>
          <a:prstGeom prst="rect">
            <a:avLst/>
          </a:prstGeom>
        </p:spPr>
        <p:txBody>
          <a:bodyPr vert="horz" lIns="91440" tIns="45720" rIns="91440" bIns="45720" rtlCol="0" anchor="t">
            <a:normAutofit/>
          </a:bodyPr>
          <a:lstStyle/>
          <a:p>
            <a:pPr algn="just">
              <a:spcBef>
                <a:spcPts val="1400"/>
              </a:spcBef>
            </a:pPr>
            <a:r>
              <a:rPr lang="en-US" sz="3200" dirty="0"/>
              <a:t>The data collection involved retrieving information from both the SpaceX REST API and conducting web scraping on relevant wiki pages.</a:t>
            </a:r>
          </a:p>
          <a:p>
            <a:pPr>
              <a:spcBef>
                <a:spcPts val="1400"/>
              </a:spcBef>
            </a:pPr>
            <a:endParaRPr lang="en-US" sz="3200" dirty="0"/>
          </a:p>
        </p:txBody>
      </p:sp>
      <p:sp>
        <p:nvSpPr>
          <p:cNvPr id="6" name="Slide Number Placeholder 5"/>
          <p:cNvSpPr>
            <a:spLocks noGrp="1"/>
          </p:cNvSpPr>
          <p:nvPr>
            <p:ph type="sldNum" sz="quarter" idx="12"/>
          </p:nvPr>
        </p:nvSpPr>
        <p:spPr>
          <a:xfrm>
            <a:off x="10058400" y="6356350"/>
            <a:ext cx="12954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7</a:t>
            </a:fld>
            <a:endParaRPr lang="en-US" sz="1200">
              <a:solidFill>
                <a:srgbClr val="FFFFFF"/>
              </a:solidFill>
              <a:latin typeface="+mn-lt"/>
            </a:endParaRPr>
          </a:p>
        </p:txBody>
      </p:sp>
      <p:pic>
        <p:nvPicPr>
          <p:cNvPr id="2" name="Picture 1">
            <a:extLst>
              <a:ext uri="{FF2B5EF4-FFF2-40B4-BE49-F238E27FC236}">
                <a16:creationId xmlns:a16="http://schemas.microsoft.com/office/drawing/2014/main" id="{B16103C2-5CAD-025E-0983-B27D2F3D90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658"/>
          <a:stretch/>
        </p:blipFill>
        <p:spPr bwMode="auto">
          <a:xfrm>
            <a:off x="2573286" y="623021"/>
            <a:ext cx="1889855" cy="6219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F8663D5-E22A-9133-6151-4AF0A362D320}"/>
              </a:ext>
            </a:extLst>
          </p:cNvPr>
          <p:cNvSpPr txBox="1"/>
          <p:nvPr/>
        </p:nvSpPr>
        <p:spPr>
          <a:xfrm>
            <a:off x="403538" y="195591"/>
            <a:ext cx="2028749" cy="523220"/>
          </a:xfrm>
          <a:prstGeom prst="rect">
            <a:avLst/>
          </a:prstGeom>
          <a:noFill/>
        </p:spPr>
        <p:txBody>
          <a:bodyPr wrap="square">
            <a:spAutoFit/>
          </a:bodyPr>
          <a:lstStyle/>
          <a:p>
            <a:r>
              <a:rPr lang="en-US" sz="2800" b="1" dirty="0"/>
              <a:t>SpaceX API</a:t>
            </a:r>
          </a:p>
        </p:txBody>
      </p:sp>
      <p:sp>
        <p:nvSpPr>
          <p:cNvPr id="9" name="TextBox 8">
            <a:extLst>
              <a:ext uri="{FF2B5EF4-FFF2-40B4-BE49-F238E27FC236}">
                <a16:creationId xmlns:a16="http://schemas.microsoft.com/office/drawing/2014/main" id="{C950E1CD-FBDE-7B1B-C765-51F91E501528}"/>
              </a:ext>
            </a:extLst>
          </p:cNvPr>
          <p:cNvSpPr txBox="1"/>
          <p:nvPr/>
        </p:nvSpPr>
        <p:spPr>
          <a:xfrm>
            <a:off x="2480411" y="195591"/>
            <a:ext cx="2274596" cy="523220"/>
          </a:xfrm>
          <a:prstGeom prst="rect">
            <a:avLst/>
          </a:prstGeom>
          <a:noFill/>
        </p:spPr>
        <p:txBody>
          <a:bodyPr wrap="square">
            <a:spAutoFit/>
          </a:bodyPr>
          <a:lstStyle/>
          <a:p>
            <a:r>
              <a:rPr lang="en-US" sz="2800" b="1" dirty="0"/>
              <a:t>Web Scraping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Text Placeholder 2">
            <a:extLst>
              <a:ext uri="{FF2B5EF4-FFF2-40B4-BE49-F238E27FC236}">
                <a16:creationId xmlns:a16="http://schemas.microsoft.com/office/drawing/2014/main" id="{BDA98B48-E5A4-0A69-392A-7678D132708F}"/>
              </a:ext>
            </a:extLst>
          </p:cNvPr>
          <p:cNvGraphicFramePr/>
          <p:nvPr>
            <p:extLst>
              <p:ext uri="{D42A27DB-BD31-4B8C-83A1-F6EECF244321}">
                <p14:modId xmlns:p14="http://schemas.microsoft.com/office/powerpoint/2010/main" val="2269832242"/>
              </p:ext>
            </p:extLst>
          </p:nvPr>
        </p:nvGraphicFramePr>
        <p:xfrm>
          <a:off x="-285848" y="1414038"/>
          <a:ext cx="9379829" cy="46879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88CB7FE3-1955-4A0D-2C14-8F2BF0585964}"/>
              </a:ext>
            </a:extLst>
          </p:cNvPr>
          <p:cNvSpPr txBox="1"/>
          <p:nvPr/>
        </p:nvSpPr>
        <p:spPr>
          <a:xfrm>
            <a:off x="8392941" y="2910304"/>
            <a:ext cx="3159760" cy="1477328"/>
          </a:xfrm>
          <a:prstGeom prst="rect">
            <a:avLst/>
          </a:prstGeom>
          <a:noFill/>
        </p:spPr>
        <p:txBody>
          <a:bodyPr wrap="square" rtlCol="0">
            <a:spAutoFit/>
          </a:bodyPr>
          <a:lstStyle/>
          <a:p>
            <a:r>
              <a:rPr lang="en-US" dirty="0"/>
              <a:t>Data Collection API Notebook:</a:t>
            </a:r>
          </a:p>
          <a:p>
            <a:r>
              <a:rPr lang="en-US" dirty="0">
                <a:hlinkClick r:id="rId8"/>
              </a:rPr>
              <a:t>https://github.com/WarDen-Git/testrepo/blob/main/jupyter-labs-spacex-data-collection-api.ipynb</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38F59A4-4431-460D-8E49-6E65C189A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A919B9C-5C01-47E4-B2F2-45F589208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E85A82CE-D835-4542-BE8D-62A8F5A94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3D7EF0-3AC8-4029-B55D-EBDD733D3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itle 1"/>
          <p:cNvSpPr txBox="1"/>
          <p:nvPr/>
        </p:nvSpPr>
        <p:spPr>
          <a:xfrm>
            <a:off x="550863" y="365125"/>
            <a:ext cx="1109027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Data Collection - Scraping</a:t>
            </a:r>
          </a:p>
        </p:txBody>
      </p:sp>
      <p:sp>
        <p:nvSpPr>
          <p:cNvPr id="6" name="Slide Number Placeholder 5"/>
          <p:cNvSpPr>
            <a:spLocks noGrp="1"/>
          </p:cNvSpPr>
          <p:nvPr>
            <p:ph type="sldNum" sz="quarter" idx="12"/>
          </p:nvPr>
        </p:nvSpPr>
        <p:spPr>
          <a:xfrm rot="5400000">
            <a:off x="9033635" y="3148837"/>
            <a:ext cx="5768976" cy="550800"/>
          </a:xfrm>
        </p:spPr>
        <p:txBody>
          <a:bodyPr vert="horz" lIns="91440" tIns="45720" rIns="91440" bIns="45720" rtlCol="0" anchor="ctr">
            <a:normAutofit/>
          </a:bodyPr>
          <a:lstStyle/>
          <a:p>
            <a:pPr algn="ctr">
              <a:spcAft>
                <a:spcPts val="600"/>
              </a:spcAft>
            </a:pPr>
            <a:fld id="{5075537C-CA84-1446-933C-8E9D027F9201}" type="slidenum">
              <a:rPr lang="en-US" sz="1000">
                <a:solidFill>
                  <a:schemeClr val="tx1">
                    <a:tint val="75000"/>
                  </a:schemeClr>
                </a:solidFill>
                <a:latin typeface="+mn-lt"/>
              </a:rPr>
              <a:pPr algn="ctr">
                <a:spcAft>
                  <a:spcPts val="600"/>
                </a:spcAft>
              </a:pPr>
              <a:t>9</a:t>
            </a:fld>
            <a:endParaRPr lang="en-US" sz="1000">
              <a:solidFill>
                <a:schemeClr val="tx1">
                  <a:tint val="75000"/>
                </a:schemeClr>
              </a:solidFill>
              <a:latin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graphicFrame>
        <p:nvGraphicFramePr>
          <p:cNvPr id="13" name="Text Placeholder 2">
            <a:extLst>
              <a:ext uri="{FF2B5EF4-FFF2-40B4-BE49-F238E27FC236}">
                <a16:creationId xmlns:a16="http://schemas.microsoft.com/office/drawing/2014/main" id="{374060BA-327F-68A1-7C93-D81D829FE5F5}"/>
              </a:ext>
            </a:extLst>
          </p:cNvPr>
          <p:cNvGraphicFramePr/>
          <p:nvPr>
            <p:extLst>
              <p:ext uri="{D42A27DB-BD31-4B8C-83A1-F6EECF244321}">
                <p14:modId xmlns:p14="http://schemas.microsoft.com/office/powerpoint/2010/main" val="1283448482"/>
              </p:ext>
            </p:extLst>
          </p:nvPr>
        </p:nvGraphicFramePr>
        <p:xfrm>
          <a:off x="481086" y="1833733"/>
          <a:ext cx="11093450" cy="4157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9CB8A7E-D703-7D27-CE3A-F7BD30395FB5}"/>
              </a:ext>
            </a:extLst>
          </p:cNvPr>
          <p:cNvSpPr txBox="1"/>
          <p:nvPr/>
        </p:nvSpPr>
        <p:spPr>
          <a:xfrm>
            <a:off x="7989472" y="4387632"/>
            <a:ext cx="3585064" cy="1200329"/>
          </a:xfrm>
          <a:prstGeom prst="rect">
            <a:avLst/>
          </a:prstGeom>
          <a:noFill/>
        </p:spPr>
        <p:txBody>
          <a:bodyPr wrap="square" rtlCol="0">
            <a:spAutoFit/>
          </a:bodyPr>
          <a:lstStyle/>
          <a:p>
            <a:r>
              <a:rPr lang="en-US" dirty="0"/>
              <a:t>Data Collection Scraping Notebook:</a:t>
            </a:r>
          </a:p>
          <a:p>
            <a:r>
              <a:rPr lang="en-US" dirty="0">
                <a:hlinkClick r:id="rId7"/>
              </a:rPr>
              <a:t>https://github.com/WarDen-Git/testrepo/blob/main/jupyter-labs-webscraping.ipynb</a:t>
            </a:r>
            <a:endParaRPr lang="en-US" dirty="0"/>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738</TotalTime>
  <Words>4270</Words>
  <Application>Microsoft Office PowerPoint</Application>
  <PresentationFormat>Widescreen</PresentationFormat>
  <Paragraphs>315</Paragraphs>
  <Slides>51</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Meiryo</vt:lpstr>
      <vt:lpstr>Abadi</vt:lpstr>
      <vt:lpstr>ADLaM Display</vt:lpstr>
      <vt:lpstr>Arial</vt:lpstr>
      <vt:lpstr>Calibri</vt:lpstr>
      <vt:lpstr>Calibri Light</vt:lpstr>
      <vt:lpstr>IBM Plex Mono SemiBold</vt:lpstr>
      <vt:lpstr>IBM Plex Mono Text</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Denver Magtibay</cp:lastModifiedBy>
  <cp:revision>215</cp:revision>
  <dcterms:created xsi:type="dcterms:W3CDTF">2021-04-29T18:58:00Z</dcterms:created>
  <dcterms:modified xsi:type="dcterms:W3CDTF">2024-01-08T16:03:45Z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